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7" r:id="rId5"/>
    <p:sldId id="268" r:id="rId6"/>
    <p:sldId id="269" r:id="rId7"/>
    <p:sldId id="285" r:id="rId8"/>
    <p:sldId id="287" r:id="rId9"/>
    <p:sldId id="288" r:id="rId10"/>
    <p:sldId id="289" r:id="rId11"/>
    <p:sldId id="290" r:id="rId12"/>
    <p:sldId id="296" r:id="rId13"/>
    <p:sldId id="297" r:id="rId14"/>
    <p:sldId id="291" r:id="rId15"/>
    <p:sldId id="293" r:id="rId16"/>
    <p:sldId id="295" r:id="rId17"/>
    <p:sldId id="292" r:id="rId18"/>
    <p:sldId id="298" r:id="rId19"/>
    <p:sldId id="299" r:id="rId20"/>
    <p:sldId id="300" r:id="rId21"/>
    <p:sldId id="304" r:id="rId22"/>
    <p:sldId id="303" r:id="rId23"/>
    <p:sldId id="302" r:id="rId24"/>
    <p:sldId id="301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yi Liu" initials="CL" lastIdx="2" clrIdx="0">
    <p:extLst>
      <p:ext uri="{19B8F6BF-5375-455C-9EA6-DF929625EA0E}">
        <p15:presenceInfo xmlns:p15="http://schemas.microsoft.com/office/powerpoint/2012/main" userId="S::cliu241@uottawa.ca::1ca64ab0-5ffb-4df7-8a78-01d25b3c8c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CF2"/>
    <a:srgbClr val="0C7BF2"/>
    <a:srgbClr val="049ADB"/>
    <a:srgbClr val="F38A00"/>
    <a:srgbClr val="009D93"/>
    <a:srgbClr val="2F1A45"/>
    <a:srgbClr val="3B3734"/>
    <a:srgbClr val="D1B400"/>
    <a:srgbClr val="ACA39A"/>
    <a:srgbClr val="8F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8811E-7BCC-4569-A945-515104AAD296}" v="61" dt="2021-07-13T00:37:25.498"/>
    <p1510:client id="{127FCF74-485C-4074-8109-F954D04F9619}" v="10" dt="2021-07-09T22:39:42.029"/>
    <p1510:client id="{15308B3C-4070-47F2-A278-ADDB3BB8473D}" v="1" dt="2021-07-07T00:01:46.307"/>
    <p1510:client id="{2676918C-55C7-411C-9688-60A598B4330C}" v="280" dt="2022-03-24T01:55:11.813"/>
    <p1510:client id="{2BD7C130-A9C1-436E-9351-961B1B283D27}" v="3" dt="2021-07-14T00:56:50.818"/>
    <p1510:client id="{2C201EA8-ED92-4FD9-B7B2-40A62CA40F64}" v="265" dt="2022-03-24T21:13:40.905"/>
    <p1510:client id="{32EC4966-2FEE-4657-BAD8-9C3E05C3E01F}" v="1" dt="2022-03-22T03:12:19.357"/>
    <p1510:client id="{4C15EAC9-CA39-41A6-87AE-29BABD6228EC}" v="6" dt="2021-07-04T19:01:14.778"/>
    <p1510:client id="{4FEB8210-17BB-450E-9856-7BD3CD83C73B}" v="283" dt="2021-07-14T00:55:42.637"/>
    <p1510:client id="{51DE2804-43E6-4129-A67D-F00A9EBF2250}" v="99" dt="2021-07-09T22:54:24.021"/>
    <p1510:client id="{548B1F33-C20A-4F49-B30B-D500F6A834DF}" v="29" dt="2022-03-27T00:32:37.466"/>
    <p1510:client id="{5568B65A-3DFE-9723-617E-1209918F22CC}" v="664" dt="2021-07-04T05:39:46.023"/>
    <p1510:client id="{59E38265-730C-51F4-48A6-A3D926B454ED}" v="235" dt="2021-07-17T04:46:48.599"/>
    <p1510:client id="{5CD6F776-98FF-470F-90E5-4FA96022162B}" v="929" dt="2021-07-04T20:42:22.370"/>
    <p1510:client id="{5F35775D-A05F-49AE-AAF3-E51872239BCA}" v="2" dt="2022-03-26T22:03:52.689"/>
    <p1510:client id="{612DC345-093C-4975-86D1-EECB279138C2}" v="20" dt="2021-07-12T23:10:58.015"/>
    <p1510:client id="{6DE4EF21-73AB-4185-A352-9DE74ED3ABDD}" v="8" dt="2021-07-13T02:16:11.078"/>
    <p1510:client id="{7575382E-7F1C-4ED8-8E2F-A515DF24E720}" v="1" dt="2022-03-24T19:24:30.467"/>
    <p1510:client id="{7B3D2DBA-357F-44C7-AE18-4372EBAECD4B}" v="1" dt="2021-07-09T22:19:59.535"/>
    <p1510:client id="{7D645A56-2B68-4036-8D64-16139B7708FD}" v="13" dt="2021-07-14T18:19:30.767"/>
    <p1510:client id="{861E5114-B9E3-4167-B60B-B96190C4DDA2}" v="113" dt="2022-03-26T19:04:12.463"/>
    <p1510:client id="{869E0D7C-A7A2-492B-ABB2-12B305C43987}" v="25" dt="2022-03-26T19:45:33.206"/>
    <p1510:client id="{9AA08845-7A8B-4A50-A576-6B0377FE8C25}" v="216" dt="2021-07-07T01:33:15.393"/>
    <p1510:client id="{9C66AF07-4288-477C-B6A5-3809AA40F249}" v="132" dt="2021-07-12T00:12:44.146"/>
    <p1510:client id="{9CD955F6-6E37-4F36-9510-5F96EF9BF8EF}" v="29" dt="2021-07-09T22:32:12.049"/>
    <p1510:client id="{A515462E-7AD5-48C1-9224-4A38C7FE6290}" v="92" dt="2022-03-23T01:43:04.293"/>
    <p1510:client id="{A55F31DF-91E2-4D99-9B04-692E2F833C31}" v="23" dt="2021-07-06T14:03:15.972"/>
    <p1510:client id="{A65CCA92-2338-4690-91B9-1E049D40CB97}" v="9" dt="2021-07-08T05:56:38.098"/>
    <p1510:client id="{B1F452BE-31F0-443C-8797-02122E83252B}" v="39" dt="2022-03-24T03:08:23.645"/>
    <p1510:client id="{B32F67D9-0BD2-4B38-A8DB-855145DE4159}" v="43" dt="2021-07-14T02:24:52.758"/>
    <p1510:client id="{B3692F0B-E0DC-4FF6-AAD2-12B69B5B62CF}" v="841" dt="2022-03-23T01:30:32.589"/>
    <p1510:client id="{BFC574FD-469D-4E36-8074-54E732BC2B0E}" v="44" dt="2021-07-08T15:20:49.755"/>
    <p1510:client id="{C33C48A8-8EEE-4519-AFD3-0DD141F96D30}" v="4" dt="2021-07-08T05:58:33.787"/>
    <p1510:client id="{C3948B2C-39D7-4595-A5AE-B291E92A76EF}" v="107" dt="2022-03-25T01:15:41.634"/>
    <p1510:client id="{C5A6A7A0-0608-42C2-A5DD-029735953AB1}" v="145" dt="2022-03-20T20:07:58.543"/>
    <p1510:client id="{CCC0173B-CFE9-42C7-880C-630EF6E577A7}" v="29" dt="2022-03-24T20:25:49.047"/>
    <p1510:client id="{CD3331D8-5C58-4D1D-8E9F-FCCB1DDD45E4}" v="35" dt="2021-07-13T02:28:57.746"/>
    <p1510:client id="{CD5D7748-ABBB-4530-9B08-8148AD54B00B}" v="20" dt="2021-07-20T22:48:17.930"/>
    <p1510:client id="{D50868FF-7E94-4BBE-93E2-F48FB2AB9652}" v="25" dt="2022-03-24T19:22:55.308"/>
    <p1510:client id="{D81C52D2-9A8A-4F21-8AA5-ECBA1C58D04D}" v="20" dt="2022-03-23T01:48:23.351"/>
    <p1510:client id="{EB0E805F-A149-411C-98D6-37E75F2DF59F}" v="6" dt="2021-07-11T21:52:49.432"/>
    <p1510:client id="{F5CA9A6D-8672-424F-BA3D-15AE94771548}" v="23" dt="2022-03-25T00:38:57.502"/>
    <p1510:client id="{F6DB435D-4C6A-A403-75BD-2A355241E00D}" v="74" dt="2021-07-09T23:08:08.981"/>
    <p1510:client id="{FEB01075-BF49-444C-BA95-1EEF5584E0FC}" v="132" dt="2021-07-12T00:27:35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Falardeau" userId="S::mfala097@uottawa.ca::e7b2f4f4-72e1-449e-a329-cedef9b9aa77" providerId="AD" clId="Web-{EB0E805F-A149-411C-98D6-37E75F2DF59F}"/>
    <pc:docChg chg="modSld">
      <pc:chgData name="Mathieu Falardeau" userId="S::mfala097@uottawa.ca::e7b2f4f4-72e1-449e-a329-cedef9b9aa77" providerId="AD" clId="Web-{EB0E805F-A149-411C-98D6-37E75F2DF59F}" dt="2021-07-11T21:52:49.432" v="5" actId="20577"/>
      <pc:docMkLst>
        <pc:docMk/>
      </pc:docMkLst>
      <pc:sldChg chg="modSp">
        <pc:chgData name="Mathieu Falardeau" userId="S::mfala097@uottawa.ca::e7b2f4f4-72e1-449e-a329-cedef9b9aa77" providerId="AD" clId="Web-{EB0E805F-A149-411C-98D6-37E75F2DF59F}" dt="2021-07-11T21:52:49.432" v="5" actId="20577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EB0E805F-A149-411C-98D6-37E75F2DF59F}" dt="2021-07-11T21:52:49.432" v="5" actId="20577"/>
          <ac:spMkLst>
            <pc:docMk/>
            <pc:sldMk cId="3481028043" sldId="284"/>
            <ac:spMk id="3" creationId="{8109A936-9496-40F2-8874-ECC794D5FB32}"/>
          </ac:spMkLst>
        </pc:spChg>
      </pc:sldChg>
    </pc:docChg>
  </pc:docChgLst>
  <pc:docChgLst>
    <pc:chgData name="Mathieu Falardeau" userId="S::mfala097@uottawa.ca::e7b2f4f4-72e1-449e-a329-cedef9b9aa77" providerId="AD" clId="Web-{04E8811E-7BCC-4569-A945-515104AAD296}"/>
    <pc:docChg chg="modSld">
      <pc:chgData name="Mathieu Falardeau" userId="S::mfala097@uottawa.ca::e7b2f4f4-72e1-449e-a329-cedef9b9aa77" providerId="AD" clId="Web-{04E8811E-7BCC-4569-A945-515104AAD296}" dt="2021-07-13T00:37:24.076" v="45" actId="20577"/>
      <pc:docMkLst>
        <pc:docMk/>
      </pc:docMkLst>
      <pc:sldChg chg="addSp delSp modSp delAnim modAnim">
        <pc:chgData name="Mathieu Falardeau" userId="S::mfala097@uottawa.ca::e7b2f4f4-72e1-449e-a329-cedef9b9aa77" providerId="AD" clId="Web-{04E8811E-7BCC-4569-A945-515104AAD296}" dt="2021-07-13T00:37:24.076" v="45" actId="20577"/>
        <pc:sldMkLst>
          <pc:docMk/>
          <pc:sldMk cId="1544768590" sldId="269"/>
        </pc:sldMkLst>
        <pc:spChg chg="add del">
          <ac:chgData name="Mathieu Falardeau" userId="S::mfala097@uottawa.ca::e7b2f4f4-72e1-449e-a329-cedef9b9aa77" providerId="AD" clId="Web-{04E8811E-7BCC-4569-A945-515104AAD296}" dt="2021-07-13T00:36:39.045" v="40"/>
          <ac:spMkLst>
            <pc:docMk/>
            <pc:sldMk cId="1544768590" sldId="269"/>
            <ac:spMk id="9" creationId="{AFB81D13-711A-45A2-A545-15B2D653A8F3}"/>
          </ac:spMkLst>
        </pc:spChg>
        <pc:spChg chg="add del mod">
          <ac:chgData name="Mathieu Falardeau" userId="S::mfala097@uottawa.ca::e7b2f4f4-72e1-449e-a329-cedef9b9aa77" providerId="AD" clId="Web-{04E8811E-7BCC-4569-A945-515104AAD296}" dt="2021-07-13T00:37:24.076" v="45" actId="20577"/>
          <ac:spMkLst>
            <pc:docMk/>
            <pc:sldMk cId="1544768590" sldId="269"/>
            <ac:spMk id="14" creationId="{1CBA12F7-3070-43C5-9A4E-9ABFE65A4034}"/>
          </ac:spMkLst>
        </pc:spChg>
        <pc:cxnChg chg="add del mod">
          <ac:chgData name="Mathieu Falardeau" userId="S::mfala097@uottawa.ca::e7b2f4f4-72e1-449e-a329-cedef9b9aa77" providerId="AD" clId="Web-{04E8811E-7BCC-4569-A945-515104AAD296}" dt="2021-07-13T00:36:33.592" v="38"/>
          <ac:cxnSpMkLst>
            <pc:docMk/>
            <pc:sldMk cId="1544768590" sldId="269"/>
            <ac:cxnSpMk id="3" creationId="{41FF5EA1-6F43-430C-A26E-D35445248477}"/>
          </ac:cxnSpMkLst>
        </pc:cxnChg>
        <pc:cxnChg chg="add del mod">
          <ac:chgData name="Mathieu Falardeau" userId="S::mfala097@uottawa.ca::e7b2f4f4-72e1-449e-a329-cedef9b9aa77" providerId="AD" clId="Web-{04E8811E-7BCC-4569-A945-515104AAD296}" dt="2021-07-13T00:36:21.935" v="33"/>
          <ac:cxnSpMkLst>
            <pc:docMk/>
            <pc:sldMk cId="1544768590" sldId="269"/>
            <ac:cxnSpMk id="4" creationId="{9ED06B70-E0B5-436A-9CA6-8CD1107978CB}"/>
          </ac:cxnSpMkLst>
        </pc:cxnChg>
        <pc:cxnChg chg="add del mod">
          <ac:chgData name="Mathieu Falardeau" userId="S::mfala097@uottawa.ca::e7b2f4f4-72e1-449e-a329-cedef9b9aa77" providerId="AD" clId="Web-{04E8811E-7BCC-4569-A945-515104AAD296}" dt="2021-07-13T00:36:36.373" v="39"/>
          <ac:cxnSpMkLst>
            <pc:docMk/>
            <pc:sldMk cId="1544768590" sldId="269"/>
            <ac:cxnSpMk id="5" creationId="{C2D1A96B-A524-4DEB-AFA6-8BFFEDDB18A9}"/>
          </ac:cxnSpMkLst>
        </pc:cxnChg>
        <pc:cxnChg chg="add del mod">
          <ac:chgData name="Mathieu Falardeau" userId="S::mfala097@uottawa.ca::e7b2f4f4-72e1-449e-a329-cedef9b9aa77" providerId="AD" clId="Web-{04E8811E-7BCC-4569-A945-515104AAD296}" dt="2021-07-13T00:36:14.810" v="28"/>
          <ac:cxnSpMkLst>
            <pc:docMk/>
            <pc:sldMk cId="1544768590" sldId="269"/>
            <ac:cxnSpMk id="6" creationId="{F82714D6-498D-4402-B836-68F4C888A469}"/>
          </ac:cxnSpMkLst>
        </pc:cxnChg>
        <pc:cxnChg chg="add del mod">
          <ac:chgData name="Mathieu Falardeau" userId="S::mfala097@uottawa.ca::e7b2f4f4-72e1-449e-a329-cedef9b9aa77" providerId="AD" clId="Web-{04E8811E-7BCC-4569-A945-515104AAD296}" dt="2021-07-13T00:36:40.029" v="41"/>
          <ac:cxnSpMkLst>
            <pc:docMk/>
            <pc:sldMk cId="1544768590" sldId="269"/>
            <ac:cxnSpMk id="10" creationId="{69F9AF8D-C8AD-439F-9C63-D4E6C3BA0D57}"/>
          </ac:cxnSpMkLst>
        </pc:cxnChg>
      </pc:sldChg>
    </pc:docChg>
  </pc:docChgLst>
  <pc:docChgLst>
    <pc:chgData name="Chaoyi Liu" userId="S::cliu241@uottawa.ca::1ca64ab0-5ffb-4df7-8a78-01d25b3c8cc4" providerId="AD" clId="Web-{A55F31DF-91E2-4D99-9B04-692E2F833C31}"/>
    <pc:docChg chg="modSld">
      <pc:chgData name="Chaoyi Liu" userId="S::cliu241@uottawa.ca::1ca64ab0-5ffb-4df7-8a78-01d25b3c8cc4" providerId="AD" clId="Web-{A55F31DF-91E2-4D99-9B04-692E2F833C31}" dt="2021-07-06T14:03:15.972" v="22" actId="20577"/>
      <pc:docMkLst>
        <pc:docMk/>
      </pc:docMkLst>
      <pc:sldChg chg="modSp">
        <pc:chgData name="Chaoyi Liu" userId="S::cliu241@uottawa.ca::1ca64ab0-5ffb-4df7-8a78-01d25b3c8cc4" providerId="AD" clId="Web-{A55F31DF-91E2-4D99-9B04-692E2F833C31}" dt="2021-07-06T14:03:15.972" v="22" actId="20577"/>
        <pc:sldMkLst>
          <pc:docMk/>
          <pc:sldMk cId="2781704746" sldId="286"/>
        </pc:sldMkLst>
        <pc:spChg chg="mod">
          <ac:chgData name="Chaoyi Liu" userId="S::cliu241@uottawa.ca::1ca64ab0-5ffb-4df7-8a78-01d25b3c8cc4" providerId="AD" clId="Web-{A55F31DF-91E2-4D99-9B04-692E2F833C31}" dt="2021-07-06T14:03:15.972" v="22" actId="20577"/>
          <ac:spMkLst>
            <pc:docMk/>
            <pc:sldMk cId="2781704746" sldId="286"/>
            <ac:spMk id="9" creationId="{DCFC3002-A435-4F15-A849-C9EA4B5BE0A3}"/>
          </ac:spMkLst>
        </pc:spChg>
        <pc:picChg chg="mod">
          <ac:chgData name="Chaoyi Liu" userId="S::cliu241@uottawa.ca::1ca64ab0-5ffb-4df7-8a78-01d25b3c8cc4" providerId="AD" clId="Web-{A55F31DF-91E2-4D99-9B04-692E2F833C31}" dt="2021-07-06T14:00:20.913" v="2" actId="1076"/>
          <ac:picMkLst>
            <pc:docMk/>
            <pc:sldMk cId="2781704746" sldId="286"/>
            <ac:picMk id="4" creationId="{5E558856-BD0B-4265-A964-9DE5EE98AD5B}"/>
          </ac:picMkLst>
        </pc:picChg>
      </pc:sldChg>
    </pc:docChg>
  </pc:docChgLst>
  <pc:docChgLst>
    <pc:chgData name="Mathieu Falardeau" userId="S::mfala097@uottawa.ca::e7b2f4f4-72e1-449e-a329-cedef9b9aa77" providerId="AD" clId="Web-{CD5D7748-ABBB-4530-9B08-8148AD54B00B}"/>
    <pc:docChg chg="modSld">
      <pc:chgData name="Mathieu Falardeau" userId="S::mfala097@uottawa.ca::e7b2f4f4-72e1-449e-a329-cedef9b9aa77" providerId="AD" clId="Web-{CD5D7748-ABBB-4530-9B08-8148AD54B00B}" dt="2021-07-20T22:48:17.446" v="10" actId="20577"/>
      <pc:docMkLst>
        <pc:docMk/>
      </pc:docMkLst>
      <pc:sldChg chg="modSp">
        <pc:chgData name="Mathieu Falardeau" userId="S::mfala097@uottawa.ca::e7b2f4f4-72e1-449e-a329-cedef9b9aa77" providerId="AD" clId="Web-{CD5D7748-ABBB-4530-9B08-8148AD54B00B}" dt="2021-07-20T22:48:17.446" v="10" actId="20577"/>
        <pc:sldMkLst>
          <pc:docMk/>
          <pc:sldMk cId="3253919659" sldId="282"/>
        </pc:sldMkLst>
        <pc:spChg chg="mod">
          <ac:chgData name="Mathieu Falardeau" userId="S::mfala097@uottawa.ca::e7b2f4f4-72e1-449e-a329-cedef9b9aa77" providerId="AD" clId="Web-{CD5D7748-ABBB-4530-9B08-8148AD54B00B}" dt="2021-07-20T22:48:17.446" v="10" actId="20577"/>
          <ac:spMkLst>
            <pc:docMk/>
            <pc:sldMk cId="3253919659" sldId="282"/>
            <ac:spMk id="3" creationId="{8D979DE5-A791-4957-B9AB-35F956686D28}"/>
          </ac:spMkLst>
        </pc:spChg>
      </pc:sldChg>
      <pc:sldChg chg="modSp">
        <pc:chgData name="Mathieu Falardeau" userId="S::mfala097@uottawa.ca::e7b2f4f4-72e1-449e-a329-cedef9b9aa77" providerId="AD" clId="Web-{CD5D7748-ABBB-4530-9B08-8148AD54B00B}" dt="2021-07-20T22:47:17.017" v="2" actId="1076"/>
        <pc:sldMkLst>
          <pc:docMk/>
          <pc:sldMk cId="3929845584" sldId="283"/>
        </pc:sldMkLst>
        <pc:picChg chg="mod">
          <ac:chgData name="Mathieu Falardeau" userId="S::mfala097@uottawa.ca::e7b2f4f4-72e1-449e-a329-cedef9b9aa77" providerId="AD" clId="Web-{CD5D7748-ABBB-4530-9B08-8148AD54B00B}" dt="2021-07-20T22:46:51.391" v="0" actId="1076"/>
          <ac:picMkLst>
            <pc:docMk/>
            <pc:sldMk cId="3929845584" sldId="283"/>
            <ac:picMk id="4" creationId="{2D0769AC-89DD-4B01-9D32-35297728D205}"/>
          </ac:picMkLst>
        </pc:picChg>
        <pc:picChg chg="mod">
          <ac:chgData name="Mathieu Falardeau" userId="S::mfala097@uottawa.ca::e7b2f4f4-72e1-449e-a329-cedef9b9aa77" providerId="AD" clId="Web-{CD5D7748-ABBB-4530-9B08-8148AD54B00B}" dt="2021-07-20T22:47:17.017" v="2" actId="1076"/>
          <ac:picMkLst>
            <pc:docMk/>
            <pc:sldMk cId="3929845584" sldId="283"/>
            <ac:picMk id="5" creationId="{9D026419-F48B-45F3-9143-B26A17DE6022}"/>
          </ac:picMkLst>
        </pc:picChg>
      </pc:sldChg>
    </pc:docChg>
  </pc:docChgLst>
  <pc:docChgLst>
    <pc:chgData name="Nada Noureddine" userId="S::nnour042@uottawa.ca::d2d90369-318a-4aeb-a0f9-c94d7fc6ca98" providerId="AD" clId="Web-{CA3CD563-84DA-4A3C-A285-1AE6E20C5A65}"/>
    <pc:docChg chg="modSld">
      <pc:chgData name="Nada Noureddine" userId="S::nnour042@uottawa.ca::d2d90369-318a-4aeb-a0f9-c94d7fc6ca98" providerId="AD" clId="Web-{CA3CD563-84DA-4A3C-A285-1AE6E20C5A65}" dt="2021-05-28T22:23:29.734" v="85" actId="1076"/>
      <pc:docMkLst>
        <pc:docMk/>
      </pc:docMkLst>
      <pc:sldChg chg="addSp delSp modSp">
        <pc:chgData name="Nada Noureddine" userId="S::nnour042@uottawa.ca::d2d90369-318a-4aeb-a0f9-c94d7fc6ca98" providerId="AD" clId="Web-{CA3CD563-84DA-4A3C-A285-1AE6E20C5A65}" dt="2021-05-28T22:23:29.734" v="85" actId="1076"/>
        <pc:sldMkLst>
          <pc:docMk/>
          <pc:sldMk cId="4150672164" sldId="268"/>
        </pc:sldMkLst>
        <pc:spChg chg="mod">
          <ac:chgData name="Nada Noureddine" userId="S::nnour042@uottawa.ca::d2d90369-318a-4aeb-a0f9-c94d7fc6ca98" providerId="AD" clId="Web-{CA3CD563-84DA-4A3C-A285-1AE6E20C5A65}" dt="2021-05-28T22:23:29.734" v="85" actId="1076"/>
          <ac:spMkLst>
            <pc:docMk/>
            <pc:sldMk cId="4150672164" sldId="268"/>
            <ac:spMk id="7" creationId="{50C7DE7D-2473-44AF-B94E-297F1B061EA8}"/>
          </ac:spMkLst>
        </pc:spChg>
        <pc:spChg chg="add mod">
          <ac:chgData name="Nada Noureddine" userId="S::nnour042@uottawa.ca::d2d90369-318a-4aeb-a0f9-c94d7fc6ca98" providerId="AD" clId="Web-{CA3CD563-84DA-4A3C-A285-1AE6E20C5A65}" dt="2021-05-28T22:23:19.140" v="82" actId="1076"/>
          <ac:spMkLst>
            <pc:docMk/>
            <pc:sldMk cId="4150672164" sldId="268"/>
            <ac:spMk id="8" creationId="{25739793-67AE-4505-97B3-545CDCB104CD}"/>
          </ac:spMkLst>
        </pc:spChg>
        <pc:spChg chg="add del">
          <ac:chgData name="Nada Noureddine" userId="S::nnour042@uottawa.ca::d2d90369-318a-4aeb-a0f9-c94d7fc6ca98" providerId="AD" clId="Web-{CA3CD563-84DA-4A3C-A285-1AE6E20C5A65}" dt="2021-05-28T22:22:45.921" v="70"/>
          <ac:spMkLst>
            <pc:docMk/>
            <pc:sldMk cId="4150672164" sldId="268"/>
            <ac:spMk id="9" creationId="{CD00E3B7-ED6C-4DBE-A85A-1ABBE77D47AD}"/>
          </ac:spMkLst>
        </pc:spChg>
        <pc:spChg chg="mod">
          <ac:chgData name="Nada Noureddine" userId="S::nnour042@uottawa.ca::d2d90369-318a-4aeb-a0f9-c94d7fc6ca98" providerId="AD" clId="Web-{CA3CD563-84DA-4A3C-A285-1AE6E20C5A65}" dt="2021-05-28T22:21:09.514" v="14" actId="1076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Nada Noureddine" userId="S::nnour042@uottawa.ca::d2d90369-318a-4aeb-a0f9-c94d7fc6ca98" providerId="AD" clId="Web-{CA3CD563-84DA-4A3C-A285-1AE6E20C5A65}" dt="2021-05-28T22:21:17.389" v="17" actId="1076"/>
          <ac:spMkLst>
            <pc:docMk/>
            <pc:sldMk cId="4150672164" sldId="268"/>
            <ac:spMk id="12" creationId="{C45E4C67-05E4-4699-A3D4-18741EBB6E44}"/>
          </ac:spMkLst>
        </pc:spChg>
        <pc:spChg chg="mod">
          <ac:chgData name="Nada Noureddine" userId="S::nnour042@uottawa.ca::d2d90369-318a-4aeb-a0f9-c94d7fc6ca98" providerId="AD" clId="Web-{CA3CD563-84DA-4A3C-A285-1AE6E20C5A65}" dt="2021-05-28T22:21:27.952" v="20" actId="1076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Nada Noureddine" userId="S::nnour042@uottawa.ca::d2d90369-318a-4aeb-a0f9-c94d7fc6ca98" providerId="AD" clId="Web-{CA3CD563-84DA-4A3C-A285-1AE6E20C5A65}" dt="2021-05-28T22:21:14.170" v="16" actId="1076"/>
          <ac:picMkLst>
            <pc:docMk/>
            <pc:sldMk cId="4150672164" sldId="268"/>
            <ac:picMk id="3" creationId="{BE4A3DC9-17A7-489E-ADD5-718685A4ED85}"/>
          </ac:picMkLst>
        </pc:picChg>
        <pc:picChg chg="add mod">
          <ac:chgData name="Nada Noureddine" userId="S::nnour042@uottawa.ca::d2d90369-318a-4aeb-a0f9-c94d7fc6ca98" providerId="AD" clId="Web-{CA3CD563-84DA-4A3C-A285-1AE6E20C5A65}" dt="2021-05-28T22:23:21.328" v="83" actId="1076"/>
          <ac:picMkLst>
            <pc:docMk/>
            <pc:sldMk cId="4150672164" sldId="268"/>
            <ac:picMk id="5" creationId="{67A98003-9F42-4E9E-B2CE-E1679D7F82EB}"/>
          </ac:picMkLst>
        </pc:picChg>
        <pc:picChg chg="mod">
          <ac:chgData name="Nada Noureddine" userId="S::nnour042@uottawa.ca::d2d90369-318a-4aeb-a0f9-c94d7fc6ca98" providerId="AD" clId="Web-{CA3CD563-84DA-4A3C-A285-1AE6E20C5A65}" dt="2021-05-28T22:23:24.078" v="84" actId="1076"/>
          <ac:picMkLst>
            <pc:docMk/>
            <pc:sldMk cId="4150672164" sldId="268"/>
            <ac:picMk id="6" creationId="{7451BB3D-3B71-48AD-A5CD-4550485F0671}"/>
          </ac:picMkLst>
        </pc:picChg>
        <pc:picChg chg="mod">
          <ac:chgData name="Nada Noureddine" userId="S::nnour042@uottawa.ca::d2d90369-318a-4aeb-a0f9-c94d7fc6ca98" providerId="AD" clId="Web-{CA3CD563-84DA-4A3C-A285-1AE6E20C5A65}" dt="2021-05-28T22:20:38.810" v="8" actId="1076"/>
          <ac:picMkLst>
            <pc:docMk/>
            <pc:sldMk cId="4150672164" sldId="268"/>
            <ac:picMk id="11" creationId="{610D8100-BB78-4E83-AFF4-1EA14A0BDB79}"/>
          </ac:picMkLst>
        </pc:picChg>
        <pc:picChg chg="mod">
          <ac:chgData name="Nada Noureddine" userId="S::nnour042@uottawa.ca::d2d90369-318a-4aeb-a0f9-c94d7fc6ca98" providerId="AD" clId="Web-{CA3CD563-84DA-4A3C-A285-1AE6E20C5A65}" dt="2021-05-28T22:21:33.905" v="22" actId="1076"/>
          <ac:picMkLst>
            <pc:docMk/>
            <pc:sldMk cId="4150672164" sldId="268"/>
            <ac:picMk id="43" creationId="{C71AD329-8C57-43FB-8599-BA9CB73895F9}"/>
          </ac:picMkLst>
        </pc:picChg>
      </pc:sldChg>
    </pc:docChg>
  </pc:docChgLst>
  <pc:docChgLst>
    <pc:chgData name="Nada Noureddine" userId="S::nnour042@uottawa.ca::d2d90369-318a-4aeb-a0f9-c94d7fc6ca98" providerId="AD" clId="Web-{9C66AF07-4288-477C-B6A5-3809AA40F249}"/>
    <pc:docChg chg="modSld">
      <pc:chgData name="Nada Noureddine" userId="S::nnour042@uottawa.ca::d2d90369-318a-4aeb-a0f9-c94d7fc6ca98" providerId="AD" clId="Web-{9C66AF07-4288-477C-B6A5-3809AA40F249}" dt="2021-07-12T00:12:44.146" v="129" actId="1076"/>
      <pc:docMkLst>
        <pc:docMk/>
      </pc:docMkLst>
      <pc:sldChg chg="modSp">
        <pc:chgData name="Nada Noureddine" userId="S::nnour042@uottawa.ca::d2d90369-318a-4aeb-a0f9-c94d7fc6ca98" providerId="AD" clId="Web-{9C66AF07-4288-477C-B6A5-3809AA40F249}" dt="2021-07-12T00:00:44.547" v="101" actId="20577"/>
        <pc:sldMkLst>
          <pc:docMk/>
          <pc:sldMk cId="3929845584" sldId="283"/>
        </pc:sldMkLst>
        <pc:spChg chg="mod">
          <ac:chgData name="Nada Noureddine" userId="S::nnour042@uottawa.ca::d2d90369-318a-4aeb-a0f9-c94d7fc6ca98" providerId="AD" clId="Web-{9C66AF07-4288-477C-B6A5-3809AA40F249}" dt="2021-07-12T00:00:44.547" v="101" actId="20577"/>
          <ac:spMkLst>
            <pc:docMk/>
            <pc:sldMk cId="3929845584" sldId="283"/>
            <ac:spMk id="3" creationId="{8109A936-9496-40F2-8874-ECC794D5FB32}"/>
          </ac:spMkLst>
        </pc:spChg>
        <pc:picChg chg="mod">
          <ac:chgData name="Nada Noureddine" userId="S::nnour042@uottawa.ca::d2d90369-318a-4aeb-a0f9-c94d7fc6ca98" providerId="AD" clId="Web-{9C66AF07-4288-477C-B6A5-3809AA40F249}" dt="2021-07-11T23:50:04.928" v="9" actId="1076"/>
          <ac:picMkLst>
            <pc:docMk/>
            <pc:sldMk cId="3929845584" sldId="283"/>
            <ac:picMk id="4" creationId="{2D0769AC-89DD-4B01-9D32-35297728D205}"/>
          </ac:picMkLst>
        </pc:picChg>
        <pc:picChg chg="mod">
          <ac:chgData name="Nada Noureddine" userId="S::nnour042@uottawa.ca::d2d90369-318a-4aeb-a0f9-c94d7fc6ca98" providerId="AD" clId="Web-{9C66AF07-4288-477C-B6A5-3809AA40F249}" dt="2021-07-11T23:49:55.381" v="7" actId="1076"/>
          <ac:picMkLst>
            <pc:docMk/>
            <pc:sldMk cId="3929845584" sldId="283"/>
            <ac:picMk id="5" creationId="{9D026419-F48B-45F3-9143-B26A17DE6022}"/>
          </ac:picMkLst>
        </pc:picChg>
      </pc:sldChg>
      <pc:sldChg chg="modSp">
        <pc:chgData name="Nada Noureddine" userId="S::nnour042@uottawa.ca::d2d90369-318a-4aeb-a0f9-c94d7fc6ca98" providerId="AD" clId="Web-{9C66AF07-4288-477C-B6A5-3809AA40F249}" dt="2021-07-12T00:04:50.111" v="128" actId="20577"/>
        <pc:sldMkLst>
          <pc:docMk/>
          <pc:sldMk cId="3481028043" sldId="284"/>
        </pc:sldMkLst>
        <pc:spChg chg="mod">
          <ac:chgData name="Nada Noureddine" userId="S::nnour042@uottawa.ca::d2d90369-318a-4aeb-a0f9-c94d7fc6ca98" providerId="AD" clId="Web-{9C66AF07-4288-477C-B6A5-3809AA40F249}" dt="2021-07-12T00:04:50.111" v="128" actId="20577"/>
          <ac:spMkLst>
            <pc:docMk/>
            <pc:sldMk cId="3481028043" sldId="284"/>
            <ac:spMk id="3" creationId="{8109A936-9496-40F2-8874-ECC794D5FB32}"/>
          </ac:spMkLst>
        </pc:spChg>
      </pc:sldChg>
      <pc:sldChg chg="modSp">
        <pc:chgData name="Nada Noureddine" userId="S::nnour042@uottawa.ca::d2d90369-318a-4aeb-a0f9-c94d7fc6ca98" providerId="AD" clId="Web-{9C66AF07-4288-477C-B6A5-3809AA40F249}" dt="2021-07-12T00:12:44.146" v="129" actId="1076"/>
        <pc:sldMkLst>
          <pc:docMk/>
          <pc:sldMk cId="398253479" sldId="289"/>
        </pc:sldMkLst>
        <pc:spChg chg="mod">
          <ac:chgData name="Nada Noureddine" userId="S::nnour042@uottawa.ca::d2d90369-318a-4aeb-a0f9-c94d7fc6ca98" providerId="AD" clId="Web-{9C66AF07-4288-477C-B6A5-3809AA40F249}" dt="2021-07-12T00:02:13.876" v="124" actId="20577"/>
          <ac:spMkLst>
            <pc:docMk/>
            <pc:sldMk cId="398253479" sldId="289"/>
            <ac:spMk id="3" creationId="{16FAFBE9-2B34-4E68-A73F-D473A01FEC61}"/>
          </ac:spMkLst>
        </pc:spChg>
        <pc:picChg chg="mod">
          <ac:chgData name="Nada Noureddine" userId="S::nnour042@uottawa.ca::d2d90369-318a-4aeb-a0f9-c94d7fc6ca98" providerId="AD" clId="Web-{9C66AF07-4288-477C-B6A5-3809AA40F249}" dt="2021-07-11T23:59:15.094" v="88" actId="14100"/>
          <ac:picMkLst>
            <pc:docMk/>
            <pc:sldMk cId="398253479" sldId="289"/>
            <ac:picMk id="4" creationId="{9948E6B8-BB25-4E07-B524-681F11D5074B}"/>
          </ac:picMkLst>
        </pc:picChg>
        <pc:picChg chg="mod">
          <ac:chgData name="Nada Noureddine" userId="S::nnour042@uottawa.ca::d2d90369-318a-4aeb-a0f9-c94d7fc6ca98" providerId="AD" clId="Web-{9C66AF07-4288-477C-B6A5-3809AA40F249}" dt="2021-07-12T00:12:44.146" v="129" actId="1076"/>
          <ac:picMkLst>
            <pc:docMk/>
            <pc:sldMk cId="398253479" sldId="289"/>
            <ac:picMk id="5" creationId="{7A33A5D0-95D4-4673-BFC2-9724D8FE2959}"/>
          </ac:picMkLst>
        </pc:picChg>
      </pc:sldChg>
    </pc:docChg>
  </pc:docChgLst>
  <pc:docChgLst>
    <pc:chgData name="Jun Chen" userId="S::jchen526@uottawa.ca::ec614d6a-af67-4173-a4af-55d204aad198" providerId="AD" clId="Web-{39B2A33B-742A-6F50-EFC3-77E094552E89}"/>
    <pc:docChg chg="modSld">
      <pc:chgData name="Jun Chen" userId="S::jchen526@uottawa.ca::ec614d6a-af67-4173-a4af-55d204aad198" providerId="AD" clId="Web-{39B2A33B-742A-6F50-EFC3-77E094552E89}" dt="2021-07-21T22:09:52.566" v="433"/>
      <pc:docMkLst>
        <pc:docMk/>
      </pc:docMkLst>
      <pc:sldChg chg="modNotes">
        <pc:chgData name="Jun Chen" userId="S::jchen526@uottawa.ca::ec614d6a-af67-4173-a4af-55d204aad198" providerId="AD" clId="Web-{39B2A33B-742A-6F50-EFC3-77E094552E89}" dt="2021-07-21T22:09:52.566" v="433"/>
        <pc:sldMkLst>
          <pc:docMk/>
          <pc:sldMk cId="2444917196" sldId="273"/>
        </pc:sldMkLst>
      </pc:sldChg>
    </pc:docChg>
  </pc:docChgLst>
  <pc:docChgLst>
    <pc:chgData name="Mathieu Falardeau" userId="S::mfala097@uottawa.ca::e7b2f4f4-72e1-449e-a329-cedef9b9aa77" providerId="AD" clId="Web-{2676918C-55C7-411C-9688-60A598B4330C}"/>
    <pc:docChg chg="addSld delSld modSld">
      <pc:chgData name="Mathieu Falardeau" userId="S::mfala097@uottawa.ca::e7b2f4f4-72e1-449e-a329-cedef9b9aa77" providerId="AD" clId="Web-{2676918C-55C7-411C-9688-60A598B4330C}" dt="2022-03-24T01:55:11.813" v="252" actId="1076"/>
      <pc:docMkLst>
        <pc:docMk/>
      </pc:docMkLst>
      <pc:sldChg chg="modSp">
        <pc:chgData name="Mathieu Falardeau" userId="S::mfala097@uottawa.ca::e7b2f4f4-72e1-449e-a329-cedef9b9aa77" providerId="AD" clId="Web-{2676918C-55C7-411C-9688-60A598B4330C}" dt="2022-03-24T00:43:28.971" v="174" actId="20577"/>
        <pc:sldMkLst>
          <pc:docMk/>
          <pc:sldMk cId="2587458718" sldId="287"/>
        </pc:sldMkLst>
        <pc:spChg chg="mod">
          <ac:chgData name="Mathieu Falardeau" userId="S::mfala097@uottawa.ca::e7b2f4f4-72e1-449e-a329-cedef9b9aa77" providerId="AD" clId="Web-{2676918C-55C7-411C-9688-60A598B4330C}" dt="2022-03-24T00:43:28.971" v="174" actId="20577"/>
          <ac:spMkLst>
            <pc:docMk/>
            <pc:sldMk cId="2587458718" sldId="287"/>
            <ac:spMk id="3" creationId="{7A76CCAF-2C22-4244-AAF7-01C0924F4EF1}"/>
          </ac:spMkLst>
        </pc:spChg>
      </pc:sldChg>
      <pc:sldChg chg="modSp">
        <pc:chgData name="Mathieu Falardeau" userId="S::mfala097@uottawa.ca::e7b2f4f4-72e1-449e-a329-cedef9b9aa77" providerId="AD" clId="Web-{2676918C-55C7-411C-9688-60A598B4330C}" dt="2022-03-24T00:43:56.034" v="177" actId="14100"/>
        <pc:sldMkLst>
          <pc:docMk/>
          <pc:sldMk cId="3049339522" sldId="289"/>
        </pc:sldMkLst>
        <pc:spChg chg="mod">
          <ac:chgData name="Mathieu Falardeau" userId="S::mfala097@uottawa.ca::e7b2f4f4-72e1-449e-a329-cedef9b9aa77" providerId="AD" clId="Web-{2676918C-55C7-411C-9688-60A598B4330C}" dt="2022-03-24T00:43:56.034" v="177" actId="14100"/>
          <ac:spMkLst>
            <pc:docMk/>
            <pc:sldMk cId="3049339522" sldId="289"/>
            <ac:spMk id="3" creationId="{75D03BC2-60DE-874C-7D06-78EC4F4B8D09}"/>
          </ac:spMkLst>
        </pc:spChg>
      </pc:sldChg>
      <pc:sldChg chg="new del">
        <pc:chgData name="Mathieu Falardeau" userId="S::mfala097@uottawa.ca::e7b2f4f4-72e1-449e-a329-cedef9b9aa77" providerId="AD" clId="Web-{2676918C-55C7-411C-9688-60A598B4330C}" dt="2022-03-23T23:18:17.089" v="17"/>
        <pc:sldMkLst>
          <pc:docMk/>
          <pc:sldMk cId="181560193" sldId="291"/>
        </pc:sldMkLst>
      </pc:sldChg>
      <pc:sldChg chg="addSp delSp modSp new del">
        <pc:chgData name="Mathieu Falardeau" userId="S::mfala097@uottawa.ca::e7b2f4f4-72e1-449e-a329-cedef9b9aa77" providerId="AD" clId="Web-{2676918C-55C7-411C-9688-60A598B4330C}" dt="2022-03-23T23:18:06.995" v="15"/>
        <pc:sldMkLst>
          <pc:docMk/>
          <pc:sldMk cId="1537065114" sldId="291"/>
        </pc:sldMkLst>
        <pc:spChg chg="mod">
          <ac:chgData name="Mathieu Falardeau" userId="S::mfala097@uottawa.ca::e7b2f4f4-72e1-449e-a329-cedef9b9aa77" providerId="AD" clId="Web-{2676918C-55C7-411C-9688-60A598B4330C}" dt="2022-03-23T23:15:24.836" v="9" actId="20577"/>
          <ac:spMkLst>
            <pc:docMk/>
            <pc:sldMk cId="1537065114" sldId="291"/>
            <ac:spMk id="2" creationId="{4D0097C0-1320-4A58-76F0-BEAEA1392AA0}"/>
          </ac:spMkLst>
        </pc:spChg>
        <pc:spChg chg="del mod">
          <ac:chgData name="Mathieu Falardeau" userId="S::mfala097@uottawa.ca::e7b2f4f4-72e1-449e-a329-cedef9b9aa77" providerId="AD" clId="Web-{2676918C-55C7-411C-9688-60A598B4330C}" dt="2022-03-23T23:17:35.104" v="12"/>
          <ac:spMkLst>
            <pc:docMk/>
            <pc:sldMk cId="1537065114" sldId="291"/>
            <ac:spMk id="3" creationId="{0BB9BBF7-F412-2A3D-41DB-899474B401E3}"/>
          </ac:spMkLst>
        </pc:spChg>
        <pc:spChg chg="add del">
          <ac:chgData name="Mathieu Falardeau" userId="S::mfala097@uottawa.ca::e7b2f4f4-72e1-449e-a329-cedef9b9aa77" providerId="AD" clId="Web-{2676918C-55C7-411C-9688-60A598B4330C}" dt="2022-03-23T23:17:51.433" v="14"/>
          <ac:spMkLst>
            <pc:docMk/>
            <pc:sldMk cId="1537065114" sldId="291"/>
            <ac:spMk id="4" creationId="{D9E8AF3E-11D8-0A4F-0EB0-67E04C302A39}"/>
          </ac:spMkLst>
        </pc:spChg>
      </pc:sldChg>
      <pc:sldChg chg="addSp delSp modSp new">
        <pc:chgData name="Mathieu Falardeau" userId="S::mfala097@uottawa.ca::e7b2f4f4-72e1-449e-a329-cedef9b9aa77" providerId="AD" clId="Web-{2676918C-55C7-411C-9688-60A598B4330C}" dt="2022-03-24T01:32:09.356" v="224" actId="1076"/>
        <pc:sldMkLst>
          <pc:docMk/>
          <pc:sldMk cId="2127350184" sldId="291"/>
        </pc:sldMkLst>
        <pc:spChg chg="mod">
          <ac:chgData name="Mathieu Falardeau" userId="S::mfala097@uottawa.ca::e7b2f4f4-72e1-449e-a329-cedef9b9aa77" providerId="AD" clId="Web-{2676918C-55C7-411C-9688-60A598B4330C}" dt="2022-03-24T00:45:21.550" v="184" actId="1076"/>
          <ac:spMkLst>
            <pc:docMk/>
            <pc:sldMk cId="2127350184" sldId="291"/>
            <ac:spMk id="2" creationId="{7154E56B-1CBA-3843-4F78-4194F34D09B0}"/>
          </ac:spMkLst>
        </pc:spChg>
        <pc:spChg chg="del mod">
          <ac:chgData name="Mathieu Falardeau" userId="S::mfala097@uottawa.ca::e7b2f4f4-72e1-449e-a329-cedef9b9aa77" providerId="AD" clId="Web-{2676918C-55C7-411C-9688-60A598B4330C}" dt="2022-03-23T23:19:35.919" v="28"/>
          <ac:spMkLst>
            <pc:docMk/>
            <pc:sldMk cId="2127350184" sldId="291"/>
            <ac:spMk id="3" creationId="{CAE1EE78-78E2-8654-889D-52B49018F6C1}"/>
          </ac:spMkLst>
        </pc:spChg>
        <pc:spChg chg="add del mod">
          <ac:chgData name="Mathieu Falardeau" userId="S::mfala097@uottawa.ca::e7b2f4f4-72e1-449e-a329-cedef9b9aa77" providerId="AD" clId="Web-{2676918C-55C7-411C-9688-60A598B4330C}" dt="2022-03-24T00:21:37.015" v="48"/>
          <ac:spMkLst>
            <pc:docMk/>
            <pc:sldMk cId="2127350184" sldId="291"/>
            <ac:spMk id="4" creationId="{88BC3218-9C0C-9C32-7985-2473C150FD7C}"/>
          </ac:spMkLst>
        </pc:spChg>
        <pc:spChg chg="add del mod">
          <ac:chgData name="Mathieu Falardeau" userId="S::mfala097@uottawa.ca::e7b2f4f4-72e1-449e-a329-cedef9b9aa77" providerId="AD" clId="Web-{2676918C-55C7-411C-9688-60A598B4330C}" dt="2022-03-23T23:23:49.736" v="32"/>
          <ac:spMkLst>
            <pc:docMk/>
            <pc:sldMk cId="2127350184" sldId="291"/>
            <ac:spMk id="6" creationId="{10B1CA44-9608-0E24-B360-90A31491969C}"/>
          </ac:spMkLst>
        </pc:spChg>
        <pc:picChg chg="add del mod ord">
          <ac:chgData name="Mathieu Falardeau" userId="S::mfala097@uottawa.ca::e7b2f4f4-72e1-449e-a329-cedef9b9aa77" providerId="AD" clId="Web-{2676918C-55C7-411C-9688-60A598B4330C}" dt="2022-03-23T23:19:42.029" v="30"/>
          <ac:picMkLst>
            <pc:docMk/>
            <pc:sldMk cId="2127350184" sldId="291"/>
            <ac:picMk id="4" creationId="{8AEE5D62-31C8-0F66-2FE9-97D6A7017C77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0:30:01.584" v="72"/>
          <ac:picMkLst>
            <pc:docMk/>
            <pc:sldMk cId="2127350184" sldId="291"/>
            <ac:picMk id="5" creationId="{DCB1F738-FC49-A996-1A25-5B131BFBDF99}"/>
          </ac:picMkLst>
        </pc:picChg>
        <pc:picChg chg="add mod modCrop">
          <ac:chgData name="Mathieu Falardeau" userId="S::mfala097@uottawa.ca::e7b2f4f4-72e1-449e-a329-cedef9b9aa77" providerId="AD" clId="Web-{2676918C-55C7-411C-9688-60A598B4330C}" dt="2022-03-24T00:34:54.917" v="103" actId="1076"/>
          <ac:picMkLst>
            <pc:docMk/>
            <pc:sldMk cId="2127350184" sldId="291"/>
            <ac:picMk id="6" creationId="{4D0C3729-BF7B-0BF9-59E4-F7D55866325C}"/>
          </ac:picMkLst>
        </pc:picChg>
        <pc:picChg chg="add del mod ord">
          <ac:chgData name="Mathieu Falardeau" userId="S::mfala097@uottawa.ca::e7b2f4f4-72e1-449e-a329-cedef9b9aa77" providerId="AD" clId="Web-{2676918C-55C7-411C-9688-60A598B4330C}" dt="2022-03-24T00:21:33.359" v="47"/>
          <ac:picMkLst>
            <pc:docMk/>
            <pc:sldMk cId="2127350184" sldId="291"/>
            <ac:picMk id="7" creationId="{1A8F6835-2ACE-FA6B-06C2-98F9D2E49B7D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0:21:38.156" v="49"/>
          <ac:picMkLst>
            <pc:docMk/>
            <pc:sldMk cId="2127350184" sldId="291"/>
            <ac:picMk id="8" creationId="{8572CFD1-BAA7-122F-9388-757400276D0B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0:21:17.405" v="40"/>
          <ac:picMkLst>
            <pc:docMk/>
            <pc:sldMk cId="2127350184" sldId="291"/>
            <ac:picMk id="9" creationId="{352D3B3C-B3D9-928E-3343-1199FB022043}"/>
          </ac:picMkLst>
        </pc:picChg>
        <pc:picChg chg="add del mod modCrop">
          <ac:chgData name="Mathieu Falardeau" userId="S::mfala097@uottawa.ca::e7b2f4f4-72e1-449e-a329-cedef9b9aa77" providerId="AD" clId="Web-{2676918C-55C7-411C-9688-60A598B4330C}" dt="2022-03-24T00:32:49.821" v="87"/>
          <ac:picMkLst>
            <pc:docMk/>
            <pc:sldMk cId="2127350184" sldId="291"/>
            <ac:picMk id="10" creationId="{F376A19D-59A6-A8F5-D9F6-B1F7F694D719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0:45:09.332" v="183" actId="1076"/>
          <ac:picMkLst>
            <pc:docMk/>
            <pc:sldMk cId="2127350184" sldId="291"/>
            <ac:picMk id="11" creationId="{98D13628-1556-2035-F971-EB584B166992}"/>
          </ac:picMkLst>
        </pc:picChg>
        <pc:picChg chg="add del mod ord">
          <ac:chgData name="Mathieu Falardeau" userId="S::mfala097@uottawa.ca::e7b2f4f4-72e1-449e-a329-cedef9b9aa77" providerId="AD" clId="Web-{2676918C-55C7-411C-9688-60A598B4330C}" dt="2022-03-24T01:31:33.622" v="217"/>
          <ac:picMkLst>
            <pc:docMk/>
            <pc:sldMk cId="2127350184" sldId="291"/>
            <ac:picMk id="12" creationId="{E57BA179-A34A-7FA4-AC79-23687C94FC85}"/>
          </ac:picMkLst>
        </pc:picChg>
        <pc:picChg chg="add mod modCrop">
          <ac:chgData name="Mathieu Falardeau" userId="S::mfala097@uottawa.ca::e7b2f4f4-72e1-449e-a329-cedef9b9aa77" providerId="AD" clId="Web-{2676918C-55C7-411C-9688-60A598B4330C}" dt="2022-03-24T00:44:35.565" v="182" actId="1076"/>
          <ac:picMkLst>
            <pc:docMk/>
            <pc:sldMk cId="2127350184" sldId="291"/>
            <ac:picMk id="13" creationId="{06DDD855-3DC5-43ED-C577-A1E4F0D1EC18}"/>
          </ac:picMkLst>
        </pc:picChg>
        <pc:picChg chg="add mod ord">
          <ac:chgData name="Mathieu Falardeau" userId="S::mfala097@uottawa.ca::e7b2f4f4-72e1-449e-a329-cedef9b9aa77" providerId="AD" clId="Web-{2676918C-55C7-411C-9688-60A598B4330C}" dt="2022-03-24T01:32:09.356" v="224" actId="1076"/>
          <ac:picMkLst>
            <pc:docMk/>
            <pc:sldMk cId="2127350184" sldId="291"/>
            <ac:picMk id="14" creationId="{8C133E91-CF6A-5C28-4A19-B52601ED0D95}"/>
          </ac:picMkLst>
        </pc:picChg>
      </pc:sldChg>
      <pc:sldChg chg="new del">
        <pc:chgData name="Mathieu Falardeau" userId="S::mfala097@uottawa.ca::e7b2f4f4-72e1-449e-a329-cedef9b9aa77" providerId="AD" clId="Web-{2676918C-55C7-411C-9688-60A598B4330C}" dt="2022-03-23T23:14:13.460" v="1"/>
        <pc:sldMkLst>
          <pc:docMk/>
          <pc:sldMk cId="2339747438" sldId="291"/>
        </pc:sldMkLst>
      </pc:sldChg>
      <pc:sldChg chg="addSp delSp modSp new">
        <pc:chgData name="Mathieu Falardeau" userId="S::mfala097@uottawa.ca::e7b2f4f4-72e1-449e-a329-cedef9b9aa77" providerId="AD" clId="Web-{2676918C-55C7-411C-9688-60A598B4330C}" dt="2022-03-24T01:55:11.813" v="252" actId="1076"/>
        <pc:sldMkLst>
          <pc:docMk/>
          <pc:sldMk cId="1084660115" sldId="292"/>
        </pc:sldMkLst>
        <pc:spChg chg="mod">
          <ac:chgData name="Mathieu Falardeau" userId="S::mfala097@uottawa.ca::e7b2f4f4-72e1-449e-a329-cedef9b9aa77" providerId="AD" clId="Web-{2676918C-55C7-411C-9688-60A598B4330C}" dt="2022-03-24T00:37:13.044" v="126" actId="20577"/>
          <ac:spMkLst>
            <pc:docMk/>
            <pc:sldMk cId="1084660115" sldId="292"/>
            <ac:spMk id="2" creationId="{1F1B813D-5000-AA1B-B865-1B07670DDC8F}"/>
          </ac:spMkLst>
        </pc:spChg>
        <pc:spChg chg="del">
          <ac:chgData name="Mathieu Falardeau" userId="S::mfala097@uottawa.ca::e7b2f4f4-72e1-449e-a329-cedef9b9aa77" providerId="AD" clId="Web-{2676918C-55C7-411C-9688-60A598B4330C}" dt="2022-03-24T00:37:18.341" v="127"/>
          <ac:spMkLst>
            <pc:docMk/>
            <pc:sldMk cId="1084660115" sldId="292"/>
            <ac:spMk id="3" creationId="{3C0765D7-EE60-643D-6834-E0343BA0F97B}"/>
          </ac:spMkLst>
        </pc:spChg>
        <pc:picChg chg="add mod">
          <ac:chgData name="Mathieu Falardeau" userId="S::mfala097@uottawa.ca::e7b2f4f4-72e1-449e-a329-cedef9b9aa77" providerId="AD" clId="Web-{2676918C-55C7-411C-9688-60A598B4330C}" dt="2022-03-24T00:40:53.187" v="151" actId="1076"/>
          <ac:picMkLst>
            <pc:docMk/>
            <pc:sldMk cId="1084660115" sldId="292"/>
            <ac:picMk id="4" creationId="{2BEA14EB-7D93-C5D8-5836-E5A88C4B30D7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0:40:53.203" v="152" actId="1076"/>
          <ac:picMkLst>
            <pc:docMk/>
            <pc:sldMk cId="1084660115" sldId="292"/>
            <ac:picMk id="5" creationId="{96B72A69-6D6D-2550-9440-8076C51F7C72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55:03.438" v="250" actId="1076"/>
          <ac:picMkLst>
            <pc:docMk/>
            <pc:sldMk cId="1084660115" sldId="292"/>
            <ac:picMk id="6" creationId="{196B4037-73A9-69D0-D041-34A0172A6F58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55:07.438" v="251" actId="1076"/>
          <ac:picMkLst>
            <pc:docMk/>
            <pc:sldMk cId="1084660115" sldId="292"/>
            <ac:picMk id="7" creationId="{EF09FF64-610E-6953-0321-C11E7A38C1B4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0:41:29.500" v="159" actId="1076"/>
          <ac:picMkLst>
            <pc:docMk/>
            <pc:sldMk cId="1084660115" sldId="292"/>
            <ac:picMk id="8" creationId="{94C38CE2-A3BD-F61E-BEFD-95D957073498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55:11.813" v="252" actId="1076"/>
          <ac:picMkLst>
            <pc:docMk/>
            <pc:sldMk cId="1084660115" sldId="292"/>
            <ac:picMk id="9" creationId="{574543EB-FB3F-64EC-6C04-5D91C22136A7}"/>
          </ac:picMkLst>
        </pc:picChg>
      </pc:sldChg>
      <pc:sldChg chg="addSp delSp modSp new">
        <pc:chgData name="Mathieu Falardeau" userId="S::mfala097@uottawa.ca::e7b2f4f4-72e1-449e-a329-cedef9b9aa77" providerId="AD" clId="Web-{2676918C-55C7-411C-9688-60A598B4330C}" dt="2022-03-24T01:47:14.682" v="244" actId="1076"/>
        <pc:sldMkLst>
          <pc:docMk/>
          <pc:sldMk cId="3368558950" sldId="293"/>
        </pc:sldMkLst>
        <pc:spChg chg="mod">
          <ac:chgData name="Mathieu Falardeau" userId="S::mfala097@uottawa.ca::e7b2f4f4-72e1-449e-a329-cedef9b9aa77" providerId="AD" clId="Web-{2676918C-55C7-411C-9688-60A598B4330C}" dt="2022-03-24T00:45:57.863" v="187" actId="20577"/>
          <ac:spMkLst>
            <pc:docMk/>
            <pc:sldMk cId="3368558950" sldId="293"/>
            <ac:spMk id="2" creationId="{13DF2A2E-CFA9-C6E8-4F4B-1C2906326F54}"/>
          </ac:spMkLst>
        </pc:spChg>
        <pc:spChg chg="del">
          <ac:chgData name="Mathieu Falardeau" userId="S::mfala097@uottawa.ca::e7b2f4f4-72e1-449e-a329-cedef9b9aa77" providerId="AD" clId="Web-{2676918C-55C7-411C-9688-60A598B4330C}" dt="2022-03-24T01:16:00.702" v="188"/>
          <ac:spMkLst>
            <pc:docMk/>
            <pc:sldMk cId="3368558950" sldId="293"/>
            <ac:spMk id="3" creationId="{60CC6C57-A82E-D78D-F4BD-A89DCB7B032B}"/>
          </ac:spMkLst>
        </pc:spChg>
        <pc:picChg chg="add mod">
          <ac:chgData name="Mathieu Falardeau" userId="S::mfala097@uottawa.ca::e7b2f4f4-72e1-449e-a329-cedef9b9aa77" providerId="AD" clId="Web-{2676918C-55C7-411C-9688-60A598B4330C}" dt="2022-03-24T01:16:15.781" v="193" actId="1076"/>
          <ac:picMkLst>
            <pc:docMk/>
            <pc:sldMk cId="3368558950" sldId="293"/>
            <ac:picMk id="4" creationId="{5199342F-E922-B1BB-597C-538ADD3358DE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1:40:27.723" v="225"/>
          <ac:picMkLst>
            <pc:docMk/>
            <pc:sldMk cId="3368558950" sldId="293"/>
            <ac:picMk id="5" creationId="{5BC440CB-B70B-7340-ECF2-62B4156334A7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1:45:56.118" v="234"/>
          <ac:picMkLst>
            <pc:docMk/>
            <pc:sldMk cId="3368558950" sldId="293"/>
            <ac:picMk id="6" creationId="{856D7E4B-8366-16B7-B818-826E97693F5F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1:19:25.221" v="207"/>
          <ac:picMkLst>
            <pc:docMk/>
            <pc:sldMk cId="3368558950" sldId="293"/>
            <ac:picMk id="7" creationId="{1EE7080A-9699-079F-C0FA-FAAB74E8D2F9}"/>
          </ac:picMkLst>
        </pc:picChg>
        <pc:picChg chg="add del mod">
          <ac:chgData name="Mathieu Falardeau" userId="S::mfala097@uottawa.ca::e7b2f4f4-72e1-449e-a329-cedef9b9aa77" providerId="AD" clId="Web-{2676918C-55C7-411C-9688-60A598B4330C}" dt="2022-03-24T01:45:28.711" v="233"/>
          <ac:picMkLst>
            <pc:docMk/>
            <pc:sldMk cId="3368558950" sldId="293"/>
            <ac:picMk id="8" creationId="{D995AAE3-1ACE-5C17-BB98-ABAB2BCC25C4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41:46.896" v="232" actId="1076"/>
          <ac:picMkLst>
            <pc:docMk/>
            <pc:sldMk cId="3368558950" sldId="293"/>
            <ac:picMk id="9" creationId="{E6B8CDE5-CF8C-549F-7DB6-939EF1A50497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46:20.962" v="238" actId="14100"/>
          <ac:picMkLst>
            <pc:docMk/>
            <pc:sldMk cId="3368558950" sldId="293"/>
            <ac:picMk id="10" creationId="{2ACA7116-E8F3-44A6-77FF-297350AE0DAA}"/>
          </ac:picMkLst>
        </pc:picChg>
        <pc:picChg chg="add mod">
          <ac:chgData name="Mathieu Falardeau" userId="S::mfala097@uottawa.ca::e7b2f4f4-72e1-449e-a329-cedef9b9aa77" providerId="AD" clId="Web-{2676918C-55C7-411C-9688-60A598B4330C}" dt="2022-03-24T01:47:14.682" v="244" actId="1076"/>
          <ac:picMkLst>
            <pc:docMk/>
            <pc:sldMk cId="3368558950" sldId="293"/>
            <ac:picMk id="11" creationId="{B333B289-95E4-A321-5E7A-BBA41BF7ADF7}"/>
          </ac:picMkLst>
        </pc:picChg>
      </pc:sldChg>
    </pc:docChg>
  </pc:docChgLst>
  <pc:docChgLst>
    <pc:chgData name="Jun Chen" userId="S::jchen526@uottawa.ca::ec614d6a-af67-4173-a4af-55d204aad198" providerId="AD" clId="Web-{5568B65A-3DFE-9723-617E-1209918F22CC}"/>
    <pc:docChg chg="delSld modSld">
      <pc:chgData name="Jun Chen" userId="S::jchen526@uottawa.ca::ec614d6a-af67-4173-a4af-55d204aad198" providerId="AD" clId="Web-{5568B65A-3DFE-9723-617E-1209918F22CC}" dt="2021-07-04T05:39:46.023" v="524" actId="1076"/>
      <pc:docMkLst>
        <pc:docMk/>
      </pc:docMkLst>
      <pc:sldChg chg="addSp delSp modSp modNotes">
        <pc:chgData name="Jun Chen" userId="S::jchen526@uottawa.ca::ec614d6a-af67-4173-a4af-55d204aad198" providerId="AD" clId="Web-{5568B65A-3DFE-9723-617E-1209918F22CC}" dt="2021-07-04T05:39:32.554" v="523" actId="1076"/>
        <pc:sldMkLst>
          <pc:docMk/>
          <pc:sldMk cId="2444917196" sldId="273"/>
        </pc:sldMkLst>
        <pc:spChg chg="del">
          <ac:chgData name="Jun Chen" userId="S::jchen526@uottawa.ca::ec614d6a-af67-4173-a4af-55d204aad198" providerId="AD" clId="Web-{5568B65A-3DFE-9723-617E-1209918F22CC}" dt="2021-07-04T05:36:44.865" v="491"/>
          <ac:spMkLst>
            <pc:docMk/>
            <pc:sldMk cId="2444917196" sldId="273"/>
            <ac:spMk id="2" creationId="{EB8DE366-BF1F-4E96-B6DC-D3A03EDFB283}"/>
          </ac:spMkLst>
        </pc:spChg>
        <pc:spChg chg="add del mod">
          <ac:chgData name="Jun Chen" userId="S::jchen526@uottawa.ca::ec614d6a-af67-4173-a4af-55d204aad198" providerId="AD" clId="Web-{5568B65A-3DFE-9723-617E-1209918F22CC}" dt="2021-07-04T04:55:20.383" v="322"/>
          <ac:spMkLst>
            <pc:docMk/>
            <pc:sldMk cId="2444917196" sldId="273"/>
            <ac:spMk id="3" creationId="{055DDF4C-28F7-4E4D-B107-BB2251C7BB3F}"/>
          </ac:spMkLst>
        </pc:spChg>
        <pc:spChg chg="add del mod">
          <ac:chgData name="Jun Chen" userId="S::jchen526@uottawa.ca::ec614d6a-af67-4173-a4af-55d204aad198" providerId="AD" clId="Web-{5568B65A-3DFE-9723-617E-1209918F22CC}" dt="2021-07-04T05:36:50.975" v="492"/>
          <ac:spMkLst>
            <pc:docMk/>
            <pc:sldMk cId="2444917196" sldId="273"/>
            <ac:spMk id="4" creationId="{D05D16D0-3545-4881-88E2-F1E414766F05}"/>
          </ac:spMkLst>
        </pc:spChg>
        <pc:spChg chg="add del mod">
          <ac:chgData name="Jun Chen" userId="S::jchen526@uottawa.ca::ec614d6a-af67-4173-a4af-55d204aad198" providerId="AD" clId="Web-{5568B65A-3DFE-9723-617E-1209918F22CC}" dt="2021-07-04T04:55:22.086" v="323"/>
          <ac:spMkLst>
            <pc:docMk/>
            <pc:sldMk cId="2444917196" sldId="273"/>
            <ac:spMk id="5" creationId="{246C5259-28CE-4869-AC35-9C833017D3F6}"/>
          </ac:spMkLst>
        </pc:spChg>
        <pc:spChg chg="add mod">
          <ac:chgData name="Jun Chen" userId="S::jchen526@uottawa.ca::ec614d6a-af67-4173-a4af-55d204aad198" providerId="AD" clId="Web-{5568B65A-3DFE-9723-617E-1209918F22CC}" dt="2021-07-04T05:36:51.428" v="493"/>
          <ac:spMkLst>
            <pc:docMk/>
            <pc:sldMk cId="2444917196" sldId="273"/>
            <ac:spMk id="5" creationId="{7094EF08-C68C-4E34-872A-C8197D5F45E8}"/>
          </ac:spMkLst>
        </pc:spChg>
        <pc:spChg chg="mod">
          <ac:chgData name="Jun Chen" userId="S::jchen526@uottawa.ca::ec614d6a-af67-4173-a4af-55d204aad198" providerId="AD" clId="Web-{5568B65A-3DFE-9723-617E-1209918F22CC}" dt="2021-07-04T05:32:51.644" v="445" actId="20577"/>
          <ac:spMkLst>
            <pc:docMk/>
            <pc:sldMk cId="2444917196" sldId="273"/>
            <ac:spMk id="6" creationId="{C262522F-F640-48F7-8A7C-4164DF3D4351}"/>
          </ac:spMkLst>
        </pc:spChg>
        <pc:spChg chg="mod">
          <ac:chgData name="Jun Chen" userId="S::jchen526@uottawa.ca::ec614d6a-af67-4173-a4af-55d204aad198" providerId="AD" clId="Web-{5568B65A-3DFE-9723-617E-1209918F22CC}" dt="2021-07-04T04:20:13.646" v="8" actId="20577"/>
          <ac:spMkLst>
            <pc:docMk/>
            <pc:sldMk cId="2444917196" sldId="273"/>
            <ac:spMk id="8" creationId="{F77FC733-57D5-4D5A-825A-3EA756E790B8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10" v="500" actId="1076"/>
          <ac:spMkLst>
            <pc:docMk/>
            <pc:sldMk cId="2444917196" sldId="273"/>
            <ac:spMk id="21" creationId="{0CA1608F-B700-48BE-B21C-DA3C045203A0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26" v="501" actId="1076"/>
          <ac:spMkLst>
            <pc:docMk/>
            <pc:sldMk cId="2444917196" sldId="273"/>
            <ac:spMk id="22" creationId="{52B49B2E-FDB0-4ABE-B24C-12F7B9DE6F10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42" v="502" actId="1076"/>
          <ac:spMkLst>
            <pc:docMk/>
            <pc:sldMk cId="2444917196" sldId="273"/>
            <ac:spMk id="23" creationId="{849222D3-F96E-4A32-B7AF-C2F410C91F0F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57" v="503" actId="1076"/>
          <ac:spMkLst>
            <pc:docMk/>
            <pc:sldMk cId="2444917196" sldId="273"/>
            <ac:spMk id="24" creationId="{1C94AAE9-8511-4B21-AB17-D0D16F1EC3F0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57" v="504" actId="1076"/>
          <ac:spMkLst>
            <pc:docMk/>
            <pc:sldMk cId="2444917196" sldId="273"/>
            <ac:spMk id="25" creationId="{6FB2B948-951B-49D6-A566-9D2C08593CED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73" v="505" actId="1076"/>
          <ac:spMkLst>
            <pc:docMk/>
            <pc:sldMk cId="2444917196" sldId="273"/>
            <ac:spMk id="26" creationId="{303F3BD1-F79F-40AC-9CEB-88D4D25DFE12}"/>
          </ac:spMkLst>
        </pc:spChg>
        <pc:spChg chg="add del">
          <ac:chgData name="Jun Chen" userId="S::jchen526@uottawa.ca::ec614d6a-af67-4173-a4af-55d204aad198" providerId="AD" clId="Web-{5568B65A-3DFE-9723-617E-1209918F22CC}" dt="2021-07-04T04:42:51.082" v="110"/>
          <ac:spMkLst>
            <pc:docMk/>
            <pc:sldMk cId="2444917196" sldId="273"/>
            <ac:spMk id="27" creationId="{4BBEAA55-BB87-4551-9EFB-32B7AA102B99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288" v="506" actId="1076"/>
          <ac:spMkLst>
            <pc:docMk/>
            <pc:sldMk cId="2444917196" sldId="273"/>
            <ac:spMk id="28" creationId="{954730E8-26FF-4DD2-BB9C-ED82079EF125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04" v="507" actId="1076"/>
          <ac:spMkLst>
            <pc:docMk/>
            <pc:sldMk cId="2444917196" sldId="273"/>
            <ac:spMk id="29" creationId="{49B16F28-B4FE-45A2-A904-A1525C9C8A26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20" v="508" actId="1076"/>
          <ac:spMkLst>
            <pc:docMk/>
            <pc:sldMk cId="2444917196" sldId="273"/>
            <ac:spMk id="30" creationId="{60A3461F-7452-4352-8FA6-5F9663F4A0BA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35" v="509" actId="1076"/>
          <ac:spMkLst>
            <pc:docMk/>
            <pc:sldMk cId="2444917196" sldId="273"/>
            <ac:spMk id="31" creationId="{3DEB3F1C-6CDB-41B6-BA8E-4346F05F7E49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51" v="510" actId="1076"/>
          <ac:spMkLst>
            <pc:docMk/>
            <pc:sldMk cId="2444917196" sldId="273"/>
            <ac:spMk id="32" creationId="{224DE5E2-6229-4F53-865E-C7744221CF81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66" v="511" actId="1076"/>
          <ac:spMkLst>
            <pc:docMk/>
            <pc:sldMk cId="2444917196" sldId="273"/>
            <ac:spMk id="33" creationId="{9EE41F8F-5C24-44E7-B69A-FE4E6D9BF6C4}"/>
          </ac:spMkLst>
        </pc:spChg>
        <pc:spChg chg="add del mod">
          <ac:chgData name="Jun Chen" userId="S::jchen526@uottawa.ca::ec614d6a-af67-4173-a4af-55d204aad198" providerId="AD" clId="Web-{5568B65A-3DFE-9723-617E-1209918F22CC}" dt="2021-07-04T04:55:33.164" v="326"/>
          <ac:spMkLst>
            <pc:docMk/>
            <pc:sldMk cId="2444917196" sldId="273"/>
            <ac:spMk id="34" creationId="{4DBA2EE5-B114-4044-9F39-A7AC6CBC1ADD}"/>
          </ac:spMkLst>
        </pc:spChg>
        <pc:spChg chg="add del mod">
          <ac:chgData name="Jun Chen" userId="S::jchen526@uottawa.ca::ec614d6a-af67-4173-a4af-55d204aad198" providerId="AD" clId="Web-{5568B65A-3DFE-9723-617E-1209918F22CC}" dt="2021-07-04T04:55:30.367" v="325"/>
          <ac:spMkLst>
            <pc:docMk/>
            <pc:sldMk cId="2444917196" sldId="273"/>
            <ac:spMk id="35" creationId="{F05946DE-B2F8-4704-AB9B-AD7FBA2ECFAB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82" v="512" actId="1076"/>
          <ac:spMkLst>
            <pc:docMk/>
            <pc:sldMk cId="2444917196" sldId="273"/>
            <ac:spMk id="36" creationId="{FDDE362B-F496-40D5-A792-0FE6165F442E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398" v="513" actId="1076"/>
          <ac:spMkLst>
            <pc:docMk/>
            <pc:sldMk cId="2444917196" sldId="273"/>
            <ac:spMk id="37" creationId="{9F006E6F-E3F4-4C59-914C-008CB09D9BA2}"/>
          </ac:spMkLst>
        </pc:spChg>
        <pc:spChg chg="add del mod">
          <ac:chgData name="Jun Chen" userId="S::jchen526@uottawa.ca::ec614d6a-af67-4173-a4af-55d204aad198" providerId="AD" clId="Web-{5568B65A-3DFE-9723-617E-1209918F22CC}" dt="2021-07-04T04:58:43.929" v="340"/>
          <ac:spMkLst>
            <pc:docMk/>
            <pc:sldMk cId="2444917196" sldId="273"/>
            <ac:spMk id="38" creationId="{EC48A0C3-870D-46DC-AA41-4D453D25C6ED}"/>
          </ac:spMkLst>
        </pc:spChg>
        <pc:spChg chg="add del mod">
          <ac:chgData name="Jun Chen" userId="S::jchen526@uottawa.ca::ec614d6a-af67-4173-a4af-55d204aad198" providerId="AD" clId="Web-{5568B65A-3DFE-9723-617E-1209918F22CC}" dt="2021-07-04T04:59:39.304" v="377"/>
          <ac:spMkLst>
            <pc:docMk/>
            <pc:sldMk cId="2444917196" sldId="273"/>
            <ac:spMk id="39" creationId="{4A888066-8340-47CA-B853-1F456483E4FD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13" v="514" actId="1076"/>
          <ac:spMkLst>
            <pc:docMk/>
            <pc:sldMk cId="2444917196" sldId="273"/>
            <ac:spMk id="40" creationId="{4BEAA973-5D96-42B4-BEDE-B6330C23A07F}"/>
          </ac:spMkLst>
        </pc:spChg>
        <pc:spChg chg="add del">
          <ac:chgData name="Jun Chen" userId="S::jchen526@uottawa.ca::ec614d6a-af67-4173-a4af-55d204aad198" providerId="AD" clId="Web-{5568B65A-3DFE-9723-617E-1209918F22CC}" dt="2021-07-04T04:54:04.758" v="308"/>
          <ac:spMkLst>
            <pc:docMk/>
            <pc:sldMk cId="2444917196" sldId="273"/>
            <ac:spMk id="41" creationId="{44755313-4C8E-434C-91D6-D4D37C28DF99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29" v="515" actId="1076"/>
          <ac:spMkLst>
            <pc:docMk/>
            <pc:sldMk cId="2444917196" sldId="273"/>
            <ac:spMk id="42" creationId="{A321DA19-F83A-4468-913B-F6C846564341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45" v="516" actId="1076"/>
          <ac:spMkLst>
            <pc:docMk/>
            <pc:sldMk cId="2444917196" sldId="273"/>
            <ac:spMk id="43" creationId="{CD3318B6-2A54-434A-9868-359083B83C6B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60" v="517" actId="1076"/>
          <ac:spMkLst>
            <pc:docMk/>
            <pc:sldMk cId="2444917196" sldId="273"/>
            <ac:spMk id="44" creationId="{67D64236-960B-4008-A173-98C5FBEAC9B7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76" v="518" actId="1076"/>
          <ac:spMkLst>
            <pc:docMk/>
            <pc:sldMk cId="2444917196" sldId="273"/>
            <ac:spMk id="45" creationId="{414C72F4-03DA-4826-B657-1808E3B14286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92" v="519" actId="1076"/>
          <ac:spMkLst>
            <pc:docMk/>
            <pc:sldMk cId="2444917196" sldId="273"/>
            <ac:spMk id="46" creationId="{815775E4-6DDE-4555-A0DC-533D9F3CB0C3}"/>
          </ac:spMkLst>
        </pc:spChg>
        <pc:spChg chg="add del mod">
          <ac:chgData name="Jun Chen" userId="S::jchen526@uottawa.ca::ec614d6a-af67-4173-a4af-55d204aad198" providerId="AD" clId="Web-{5568B65A-3DFE-9723-617E-1209918F22CC}" dt="2021-07-04T04:59:41.664" v="378"/>
          <ac:spMkLst>
            <pc:docMk/>
            <pc:sldMk cId="2444917196" sldId="273"/>
            <ac:spMk id="47" creationId="{9F440905-B84F-4BD2-9F30-7A20CF8CD678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492" v="520" actId="1076"/>
          <ac:spMkLst>
            <pc:docMk/>
            <pc:sldMk cId="2444917196" sldId="273"/>
            <ac:spMk id="48" creationId="{91D16F24-2661-484D-B6D5-136D40F3E5FF}"/>
          </ac:spMkLst>
        </pc:spChg>
        <pc:spChg chg="add mod">
          <ac:chgData name="Jun Chen" userId="S::jchen526@uottawa.ca::ec614d6a-af67-4173-a4af-55d204aad198" providerId="AD" clId="Web-{5568B65A-3DFE-9723-617E-1209918F22CC}" dt="2021-07-04T05:39:32.507" v="521" actId="1076"/>
          <ac:spMkLst>
            <pc:docMk/>
            <pc:sldMk cId="2444917196" sldId="273"/>
            <ac:spMk id="49" creationId="{6F01A5FB-12C6-42E4-87C1-F40A6FDDD97D}"/>
          </ac:spMkLst>
        </pc:spChg>
        <pc:grpChg chg="del">
          <ac:chgData name="Jun Chen" userId="S::jchen526@uottawa.ca::ec614d6a-af67-4173-a4af-55d204aad198" providerId="AD" clId="Web-{5568B65A-3DFE-9723-617E-1209918F22CC}" dt="2021-07-04T04:37:36.359" v="9"/>
          <ac:grpSpMkLst>
            <pc:docMk/>
            <pc:sldMk cId="2444917196" sldId="273"/>
            <ac:grpSpMk id="4" creationId="{92997B8E-4B9F-4A09-A995-09EA2B77B53B}"/>
          </ac:grpSpMkLst>
        </pc:grpChg>
        <pc:picChg chg="add mod">
          <ac:chgData name="Jun Chen" userId="S::jchen526@uottawa.ca::ec614d6a-af67-4173-a4af-55d204aad198" providerId="AD" clId="Web-{5568B65A-3DFE-9723-617E-1209918F22CC}" dt="2021-07-04T05:39:32.554" v="523" actId="1076"/>
          <ac:picMkLst>
            <pc:docMk/>
            <pc:sldMk cId="2444917196" sldId="273"/>
            <ac:picMk id="35" creationId="{511DDFC3-38CB-4677-AF77-2EC69E7D42FC}"/>
          </ac:picMkLst>
        </pc:picChg>
        <pc:picChg chg="add del mod">
          <ac:chgData name="Jun Chen" userId="S::jchen526@uottawa.ca::ec614d6a-af67-4173-a4af-55d204aad198" providerId="AD" clId="Web-{5568B65A-3DFE-9723-617E-1209918F22CC}" dt="2021-07-04T05:07:05.284" v="392"/>
          <ac:picMkLst>
            <pc:docMk/>
            <pc:sldMk cId="2444917196" sldId="273"/>
            <ac:picMk id="50" creationId="{9FC6F333-AB6E-40E9-A4D6-74C9480F144B}"/>
          </ac:picMkLst>
        </pc:picChg>
        <pc:picChg chg="add mod">
          <ac:chgData name="Jun Chen" userId="S::jchen526@uottawa.ca::ec614d6a-af67-4173-a4af-55d204aad198" providerId="AD" clId="Web-{5568B65A-3DFE-9723-617E-1209918F22CC}" dt="2021-07-04T05:39:32.538" v="522" actId="1076"/>
          <ac:picMkLst>
            <pc:docMk/>
            <pc:sldMk cId="2444917196" sldId="273"/>
            <ac:picMk id="51" creationId="{0F7E0BC9-83D3-447F-B8BA-FD8B0EEF3EF0}"/>
          </ac:picMkLst>
        </pc:picChg>
        <pc:picChg chg="add del mod">
          <ac:chgData name="Jun Chen" userId="S::jchen526@uottawa.ca::ec614d6a-af67-4173-a4af-55d204aad198" providerId="AD" clId="Web-{5568B65A-3DFE-9723-617E-1209918F22CC}" dt="2021-07-04T05:38:49.476" v="497"/>
          <ac:picMkLst>
            <pc:docMk/>
            <pc:sldMk cId="2444917196" sldId="273"/>
            <ac:picMk id="52" creationId="{E349D2A7-BBCB-40ED-B8DC-90EE15E65EEF}"/>
          </ac:picMkLst>
        </pc:picChg>
      </pc:sldChg>
      <pc:sldChg chg="modSp">
        <pc:chgData name="Jun Chen" userId="S::jchen526@uottawa.ca::ec614d6a-af67-4173-a4af-55d204aad198" providerId="AD" clId="Web-{5568B65A-3DFE-9723-617E-1209918F22CC}" dt="2021-07-04T05:39:46.023" v="524" actId="1076"/>
        <pc:sldMkLst>
          <pc:docMk/>
          <pc:sldMk cId="3443560479" sldId="274"/>
        </pc:sldMkLst>
        <pc:spChg chg="mod">
          <ac:chgData name="Jun Chen" userId="S::jchen526@uottawa.ca::ec614d6a-af67-4173-a4af-55d204aad198" providerId="AD" clId="Web-{5568B65A-3DFE-9723-617E-1209918F22CC}" dt="2021-07-04T05:32:05.394" v="433" actId="14100"/>
          <ac:spMkLst>
            <pc:docMk/>
            <pc:sldMk cId="3443560479" sldId="274"/>
            <ac:spMk id="3" creationId="{844E6D84-80EE-4922-B418-11BA3146A10D}"/>
          </ac:spMkLst>
        </pc:spChg>
        <pc:picChg chg="mod">
          <ac:chgData name="Jun Chen" userId="S::jchen526@uottawa.ca::ec614d6a-af67-4173-a4af-55d204aad198" providerId="AD" clId="Web-{5568B65A-3DFE-9723-617E-1209918F22CC}" dt="2021-07-04T05:39:46.023" v="524" actId="1076"/>
          <ac:picMkLst>
            <pc:docMk/>
            <pc:sldMk cId="3443560479" sldId="274"/>
            <ac:picMk id="4" creationId="{DE24387B-6DC5-46F5-A1BD-5571EAA841B2}"/>
          </ac:picMkLst>
        </pc:picChg>
      </pc:sldChg>
      <pc:sldChg chg="del">
        <pc:chgData name="Jun Chen" userId="S::jchen526@uottawa.ca::ec614d6a-af67-4173-a4af-55d204aad198" providerId="AD" clId="Web-{5568B65A-3DFE-9723-617E-1209918F22CC}" dt="2021-07-04T04:18:19.631" v="2"/>
        <pc:sldMkLst>
          <pc:docMk/>
          <pc:sldMk cId="1559969212" sldId="278"/>
        </pc:sldMkLst>
      </pc:sldChg>
      <pc:sldChg chg="del">
        <pc:chgData name="Jun Chen" userId="S::jchen526@uottawa.ca::ec614d6a-af67-4173-a4af-55d204aad198" providerId="AD" clId="Web-{5568B65A-3DFE-9723-617E-1209918F22CC}" dt="2021-07-04T04:18:19.631" v="1"/>
        <pc:sldMkLst>
          <pc:docMk/>
          <pc:sldMk cId="3007120943" sldId="279"/>
        </pc:sldMkLst>
      </pc:sldChg>
    </pc:docChg>
  </pc:docChgLst>
  <pc:docChgLst>
    <pc:chgData name="Mathieu Falardeau" userId="S::mfala097@uottawa.ca::e7b2f4f4-72e1-449e-a329-cedef9b9aa77" providerId="AD" clId="Web-{5F35775D-A05F-49AE-AAF3-E51872239BCA}"/>
    <pc:docChg chg="modSld">
      <pc:chgData name="Mathieu Falardeau" userId="S::mfala097@uottawa.ca::e7b2f4f4-72e1-449e-a329-cedef9b9aa77" providerId="AD" clId="Web-{5F35775D-A05F-49AE-AAF3-E51872239BCA}" dt="2022-03-26T22:03:52.689" v="1" actId="1076"/>
      <pc:docMkLst>
        <pc:docMk/>
      </pc:docMkLst>
      <pc:sldChg chg="modSp">
        <pc:chgData name="Mathieu Falardeau" userId="S::mfala097@uottawa.ca::e7b2f4f4-72e1-449e-a329-cedef9b9aa77" providerId="AD" clId="Web-{5F35775D-A05F-49AE-AAF3-E51872239BCA}" dt="2022-03-26T22:03:52.689" v="1" actId="1076"/>
        <pc:sldMkLst>
          <pc:docMk/>
          <pc:sldMk cId="3049339522" sldId="289"/>
        </pc:sldMkLst>
        <pc:picChg chg="mod">
          <ac:chgData name="Mathieu Falardeau" userId="S::mfala097@uottawa.ca::e7b2f4f4-72e1-449e-a329-cedef9b9aa77" providerId="AD" clId="Web-{5F35775D-A05F-49AE-AAF3-E51872239BCA}" dt="2022-03-26T22:03:52.689" v="1" actId="1076"/>
          <ac:picMkLst>
            <pc:docMk/>
            <pc:sldMk cId="3049339522" sldId="289"/>
            <ac:picMk id="6" creationId="{8BEC8521-10D9-45F8-06DF-C74B9E2A1952}"/>
          </ac:picMkLst>
        </pc:picChg>
      </pc:sldChg>
    </pc:docChg>
  </pc:docChgLst>
  <pc:docChgLst>
    <pc:chgData name="Mathieu Falardeau" userId="S::mfala097@uottawa.ca::e7b2f4f4-72e1-449e-a329-cedef9b9aa77" providerId="AD" clId="Web-{301EBCD6-F7C8-4745-8807-98D771629797}"/>
    <pc:docChg chg="modSld">
      <pc:chgData name="Mathieu Falardeau" userId="S::mfala097@uottawa.ca::e7b2f4f4-72e1-449e-a329-cedef9b9aa77" providerId="AD" clId="Web-{301EBCD6-F7C8-4745-8807-98D771629797}" dt="2021-06-29T23:46:24.471" v="12" actId="20577"/>
      <pc:docMkLst>
        <pc:docMk/>
      </pc:docMkLst>
      <pc:sldChg chg="modSp">
        <pc:chgData name="Mathieu Falardeau" userId="S::mfala097@uottawa.ca::e7b2f4f4-72e1-449e-a329-cedef9b9aa77" providerId="AD" clId="Web-{301EBCD6-F7C8-4745-8807-98D771629797}" dt="2021-06-29T23:46:24.471" v="12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301EBCD6-F7C8-4745-8807-98D771629797}" dt="2021-06-29T23:46:24.471" v="12" actId="20577"/>
          <ac:spMkLst>
            <pc:docMk/>
            <pc:sldMk cId="875560913" sldId="267"/>
            <ac:spMk id="31" creationId="{00000000-0000-0000-0000-000000000000}"/>
          </ac:spMkLst>
        </pc:spChg>
      </pc:sldChg>
      <pc:sldChg chg="addSp delSp modSp">
        <pc:chgData name="Mathieu Falardeau" userId="S::mfala097@uottawa.ca::e7b2f4f4-72e1-449e-a329-cedef9b9aa77" providerId="AD" clId="Web-{301EBCD6-F7C8-4745-8807-98D771629797}" dt="2021-06-29T23:09:58.580" v="7" actId="1076"/>
        <pc:sldMkLst>
          <pc:docMk/>
          <pc:sldMk cId="4150672164" sldId="268"/>
        </pc:sldMkLst>
        <pc:spChg chg="del mod">
          <ac:chgData name="Mathieu Falardeau" userId="S::mfala097@uottawa.ca::e7b2f4f4-72e1-449e-a329-cedef9b9aa77" providerId="AD" clId="Web-{301EBCD6-F7C8-4745-8807-98D771629797}" dt="2021-06-29T23:09:50.971" v="5"/>
          <ac:spMkLst>
            <pc:docMk/>
            <pc:sldMk cId="4150672164" sldId="268"/>
            <ac:spMk id="2" creationId="{00000000-0000-0000-0000-000000000000}"/>
          </ac:spMkLst>
        </pc:spChg>
        <pc:spChg chg="mod">
          <ac:chgData name="Mathieu Falardeau" userId="S::mfala097@uottawa.ca::e7b2f4f4-72e1-449e-a329-cedef9b9aa77" providerId="AD" clId="Web-{301EBCD6-F7C8-4745-8807-98D771629797}" dt="2021-06-29T23:09:58.580" v="7" actId="1076"/>
          <ac:spMkLst>
            <pc:docMk/>
            <pc:sldMk cId="4150672164" sldId="268"/>
            <ac:spMk id="17" creationId="{118A9535-6CF1-4B7D-88CA-9528CA530D24}"/>
          </ac:spMkLst>
        </pc:spChg>
        <pc:picChg chg="add mod">
          <ac:chgData name="Mathieu Falardeau" userId="S::mfala097@uottawa.ca::e7b2f4f4-72e1-449e-a329-cedef9b9aa77" providerId="AD" clId="Web-{301EBCD6-F7C8-4745-8807-98D771629797}" dt="2021-06-29T23:09:53.814" v="6" actId="1076"/>
          <ac:picMkLst>
            <pc:docMk/>
            <pc:sldMk cId="4150672164" sldId="268"/>
            <ac:picMk id="4" creationId="{E01696A4-3923-4588-BB2B-CA8C01CD691E}"/>
          </ac:picMkLst>
        </pc:picChg>
      </pc:sldChg>
    </pc:docChg>
  </pc:docChgLst>
  <pc:docChgLst>
    <pc:chgData name="Mathieu Falardeau" userId="S::mfala097@uottawa.ca::e7b2f4f4-72e1-449e-a329-cedef9b9aa77" providerId="AD" clId="Web-{AE1D8F57-E619-4070-9F9F-8680D74890EF}"/>
    <pc:docChg chg="addSld modSld sldOrd">
      <pc:chgData name="Mathieu Falardeau" userId="S::mfala097@uottawa.ca::e7b2f4f4-72e1-449e-a329-cedef9b9aa77" providerId="AD" clId="Web-{AE1D8F57-E619-4070-9F9F-8680D74890EF}" dt="2021-06-30T00:22:28.136" v="154" actId="20577"/>
      <pc:docMkLst>
        <pc:docMk/>
      </pc:docMkLst>
      <pc:sldChg chg="modSp">
        <pc:chgData name="Mathieu Falardeau" userId="S::mfala097@uottawa.ca::e7b2f4f4-72e1-449e-a329-cedef9b9aa77" providerId="AD" clId="Web-{AE1D8F57-E619-4070-9F9F-8680D74890EF}" dt="2021-06-30T00:13:49.160" v="5" actId="20577"/>
        <pc:sldMkLst>
          <pc:docMk/>
          <pc:sldMk cId="2444917196" sldId="273"/>
        </pc:sldMkLst>
        <pc:spChg chg="mod">
          <ac:chgData name="Mathieu Falardeau" userId="S::mfala097@uottawa.ca::e7b2f4f4-72e1-449e-a329-cedef9b9aa77" providerId="AD" clId="Web-{AE1D8F57-E619-4070-9F9F-8680D74890EF}" dt="2021-06-30T00:13:49.160" v="5" actId="20577"/>
          <ac:spMkLst>
            <pc:docMk/>
            <pc:sldMk cId="2444917196" sldId="273"/>
            <ac:spMk id="2" creationId="{EB8DE366-BF1F-4E96-B6DC-D3A03EDFB283}"/>
          </ac:spMkLst>
        </pc:spChg>
        <pc:spChg chg="mod">
          <ac:chgData name="Mathieu Falardeau" userId="S::mfala097@uottawa.ca::e7b2f4f4-72e1-449e-a329-cedef9b9aa77" providerId="AD" clId="Web-{AE1D8F57-E619-4070-9F9F-8680D74890EF}" dt="2021-06-30T00:13:43.473" v="2" actId="20577"/>
          <ac:spMkLst>
            <pc:docMk/>
            <pc:sldMk cId="2444917196" sldId="273"/>
            <ac:spMk id="6" creationId="{C262522F-F640-48F7-8A7C-4164DF3D4351}"/>
          </ac:spMkLst>
        </pc:spChg>
      </pc:sldChg>
      <pc:sldChg chg="modSp">
        <pc:chgData name="Mathieu Falardeau" userId="S::mfala097@uottawa.ca::e7b2f4f4-72e1-449e-a329-cedef9b9aa77" providerId="AD" clId="Web-{AE1D8F57-E619-4070-9F9F-8680D74890EF}" dt="2021-06-30T00:14:08.520" v="7" actId="20577"/>
        <pc:sldMkLst>
          <pc:docMk/>
          <pc:sldMk cId="3443560479" sldId="274"/>
        </pc:sldMkLst>
        <pc:spChg chg="mod">
          <ac:chgData name="Mathieu Falardeau" userId="S::mfala097@uottawa.ca::e7b2f4f4-72e1-449e-a329-cedef9b9aa77" providerId="AD" clId="Web-{AE1D8F57-E619-4070-9F9F-8680D74890EF}" dt="2021-06-30T00:14:08.520" v="7" actId="20577"/>
          <ac:spMkLst>
            <pc:docMk/>
            <pc:sldMk cId="3443560479" sldId="274"/>
            <ac:spMk id="2" creationId="{59D6E9D3-8511-4715-B677-3E7A184E5A2A}"/>
          </ac:spMkLst>
        </pc:spChg>
      </pc:sldChg>
      <pc:sldChg chg="ord">
        <pc:chgData name="Mathieu Falardeau" userId="S::mfala097@uottawa.ca::e7b2f4f4-72e1-449e-a329-cedef9b9aa77" providerId="AD" clId="Web-{AE1D8F57-E619-4070-9F9F-8680D74890EF}" dt="2021-06-30T00:13:05.377" v="0"/>
        <pc:sldMkLst>
          <pc:docMk/>
          <pc:sldMk cId="3383089562" sldId="275"/>
        </pc:sldMkLst>
      </pc:sldChg>
      <pc:sldChg chg="modSp new">
        <pc:chgData name="Mathieu Falardeau" userId="S::mfala097@uottawa.ca::e7b2f4f4-72e1-449e-a329-cedef9b9aa77" providerId="AD" clId="Web-{AE1D8F57-E619-4070-9F9F-8680D74890EF}" dt="2021-06-30T00:22:28.136" v="154" actId="20577"/>
        <pc:sldMkLst>
          <pc:docMk/>
          <pc:sldMk cId="2324269115" sldId="276"/>
        </pc:sldMkLst>
        <pc:spChg chg="mod">
          <ac:chgData name="Mathieu Falardeau" userId="S::mfala097@uottawa.ca::e7b2f4f4-72e1-449e-a329-cedef9b9aa77" providerId="AD" clId="Web-{AE1D8F57-E619-4070-9F9F-8680D74890EF}" dt="2021-06-30T00:15:28.305" v="21" actId="20577"/>
          <ac:spMkLst>
            <pc:docMk/>
            <pc:sldMk cId="2324269115" sldId="276"/>
            <ac:spMk id="2" creationId="{024CAD86-D208-466D-8BEA-51BA4535DB81}"/>
          </ac:spMkLst>
        </pc:spChg>
        <pc:spChg chg="mod">
          <ac:chgData name="Mathieu Falardeau" userId="S::mfala097@uottawa.ca::e7b2f4f4-72e1-449e-a329-cedef9b9aa77" providerId="AD" clId="Web-{AE1D8F57-E619-4070-9F9F-8680D74890EF}" dt="2021-06-30T00:22:28.136" v="154" actId="20577"/>
          <ac:spMkLst>
            <pc:docMk/>
            <pc:sldMk cId="2324269115" sldId="276"/>
            <ac:spMk id="3" creationId="{8D979DE5-A791-4957-B9AB-35F956686D28}"/>
          </ac:spMkLst>
        </pc:spChg>
      </pc:sldChg>
    </pc:docChg>
  </pc:docChgLst>
  <pc:docChgLst>
    <pc:chgData name="Mathieu Falardeau" userId="S::mfala097@uottawa.ca::e7b2f4f4-72e1-449e-a329-cedef9b9aa77" providerId="AD" clId="Web-{7575382E-7F1C-4ED8-8E2F-A515DF24E720}"/>
    <pc:docChg chg="modSld">
      <pc:chgData name="Mathieu Falardeau" userId="S::mfala097@uottawa.ca::e7b2f4f4-72e1-449e-a329-cedef9b9aa77" providerId="AD" clId="Web-{7575382E-7F1C-4ED8-8E2F-A515DF24E720}" dt="2022-03-24T19:24:30.467" v="0" actId="14100"/>
      <pc:docMkLst>
        <pc:docMk/>
      </pc:docMkLst>
      <pc:sldChg chg="modSp">
        <pc:chgData name="Mathieu Falardeau" userId="S::mfala097@uottawa.ca::e7b2f4f4-72e1-449e-a329-cedef9b9aa77" providerId="AD" clId="Web-{7575382E-7F1C-4ED8-8E2F-A515DF24E720}" dt="2022-03-24T19:24:30.467" v="0" actId="14100"/>
        <pc:sldMkLst>
          <pc:docMk/>
          <pc:sldMk cId="2587458718" sldId="287"/>
        </pc:sldMkLst>
        <pc:picChg chg="mod">
          <ac:chgData name="Mathieu Falardeau" userId="S::mfala097@uottawa.ca::e7b2f4f4-72e1-449e-a329-cedef9b9aa77" providerId="AD" clId="Web-{7575382E-7F1C-4ED8-8E2F-A515DF24E720}" dt="2022-03-24T19:24:30.467" v="0" actId="14100"/>
          <ac:picMkLst>
            <pc:docMk/>
            <pc:sldMk cId="2587458718" sldId="287"/>
            <ac:picMk id="7" creationId="{C66D3BC3-92B3-A231-C0AB-3CA6B90903D6}"/>
          </ac:picMkLst>
        </pc:picChg>
      </pc:sldChg>
    </pc:docChg>
  </pc:docChgLst>
  <pc:docChgLst>
    <pc:chgData name="Mathieu Falardeau" userId="S::mfala097@uottawa.ca::e7b2f4f4-72e1-449e-a329-cedef9b9aa77" providerId="AD" clId="Web-{4FB6C8F2-F12A-4771-A996-A6B038F4179F}"/>
    <pc:docChg chg="addSld modSld">
      <pc:chgData name="Mathieu Falardeau" userId="S::mfala097@uottawa.ca::e7b2f4f4-72e1-449e-a329-cedef9b9aa77" providerId="AD" clId="Web-{4FB6C8F2-F12A-4771-A996-A6B038F4179F}" dt="2021-05-21T21:58:33.143" v="317" actId="20577"/>
      <pc:docMkLst>
        <pc:docMk/>
      </pc:docMkLst>
      <pc:sldChg chg="modSp">
        <pc:chgData name="Mathieu Falardeau" userId="S::mfala097@uottawa.ca::e7b2f4f4-72e1-449e-a329-cedef9b9aa77" providerId="AD" clId="Web-{4FB6C8F2-F12A-4771-A996-A6B038F4179F}" dt="2021-05-21T21:32:42.698" v="98" actId="20577"/>
        <pc:sldMkLst>
          <pc:docMk/>
          <pc:sldMk cId="4041025144" sldId="269"/>
        </pc:sldMkLst>
        <pc:spChg chg="mod">
          <ac:chgData name="Mathieu Falardeau" userId="S::mfala097@uottawa.ca::e7b2f4f4-72e1-449e-a329-cedef9b9aa77" providerId="AD" clId="Web-{4FB6C8F2-F12A-4771-A996-A6B038F4179F}" dt="2021-05-21T21:32:42.698" v="98" actId="20577"/>
          <ac:spMkLst>
            <pc:docMk/>
            <pc:sldMk cId="4041025144" sldId="269"/>
            <ac:spMk id="2" creationId="{8F3D35DD-6C06-4AB6-9FC8-34DB22C64F59}"/>
          </ac:spMkLst>
        </pc:spChg>
      </pc:sldChg>
      <pc:sldChg chg="addSp modSp">
        <pc:chgData name="Mathieu Falardeau" userId="S::mfala097@uottawa.ca::e7b2f4f4-72e1-449e-a329-cedef9b9aa77" providerId="AD" clId="Web-{4FB6C8F2-F12A-4771-A996-A6B038F4179F}" dt="2021-05-21T21:31:55.288" v="94" actId="20577"/>
        <pc:sldMkLst>
          <pc:docMk/>
          <pc:sldMk cId="2660312519" sldId="270"/>
        </pc:sldMkLst>
        <pc:spChg chg="mod">
          <ac:chgData name="Mathieu Falardeau" userId="S::mfala097@uottawa.ca::e7b2f4f4-72e1-449e-a329-cedef9b9aa77" providerId="AD" clId="Web-{4FB6C8F2-F12A-4771-A996-A6B038F4179F}" dt="2021-05-21T21:31:55.288" v="94" actId="20577"/>
          <ac:spMkLst>
            <pc:docMk/>
            <pc:sldMk cId="2660312519" sldId="270"/>
            <ac:spMk id="3" creationId="{60DAB666-0BD3-494A-AF5C-112B083FA57E}"/>
          </ac:spMkLst>
        </pc:spChg>
        <pc:picChg chg="add mod">
          <ac:chgData name="Mathieu Falardeau" userId="S::mfala097@uottawa.ca::e7b2f4f4-72e1-449e-a329-cedef9b9aa77" providerId="AD" clId="Web-{4FB6C8F2-F12A-4771-A996-A6B038F4179F}" dt="2021-05-21T21:29:48.560" v="50" actId="1076"/>
          <ac:picMkLst>
            <pc:docMk/>
            <pc:sldMk cId="2660312519" sldId="270"/>
            <ac:picMk id="4" creationId="{F63D595B-EB83-4A03-BC2B-1D1E3CD3D2F2}"/>
          </ac:picMkLst>
        </pc:picChg>
      </pc:sldChg>
      <pc:sldChg chg="addSp delSp modSp new">
        <pc:chgData name="Mathieu Falardeau" userId="S::mfala097@uottawa.ca::e7b2f4f4-72e1-449e-a329-cedef9b9aa77" providerId="AD" clId="Web-{4FB6C8F2-F12A-4771-A996-A6B038F4179F}" dt="2021-05-21T21:38:19.552" v="186" actId="14100"/>
        <pc:sldMkLst>
          <pc:docMk/>
          <pc:sldMk cId="756491556" sldId="271"/>
        </pc:sldMkLst>
        <pc:spChg chg="mod">
          <ac:chgData name="Mathieu Falardeau" userId="S::mfala097@uottawa.ca::e7b2f4f4-72e1-449e-a329-cedef9b9aa77" providerId="AD" clId="Web-{4FB6C8F2-F12A-4771-A996-A6B038F4179F}" dt="2021-05-21T21:33:21.982" v="105" actId="20577"/>
          <ac:spMkLst>
            <pc:docMk/>
            <pc:sldMk cId="756491556" sldId="271"/>
            <ac:spMk id="2" creationId="{F747D582-73EC-44A2-A9D5-7147B4ACAFDD}"/>
          </ac:spMkLst>
        </pc:spChg>
        <pc:spChg chg="del">
          <ac:chgData name="Mathieu Falardeau" userId="S::mfala097@uottawa.ca::e7b2f4f4-72e1-449e-a329-cedef9b9aa77" providerId="AD" clId="Web-{4FB6C8F2-F12A-4771-A996-A6B038F4179F}" dt="2021-05-21T21:33:24.529" v="106"/>
          <ac:spMkLst>
            <pc:docMk/>
            <pc:sldMk cId="756491556" sldId="271"/>
            <ac:spMk id="3" creationId="{B5D53EF2-D295-49B7-8E4E-0340E094B352}"/>
          </ac:spMkLst>
        </pc:spChg>
        <pc:graphicFrameChg chg="add mod ord modGraphic">
          <ac:chgData name="Mathieu Falardeau" userId="S::mfala097@uottawa.ca::e7b2f4f4-72e1-449e-a329-cedef9b9aa77" providerId="AD" clId="Web-{4FB6C8F2-F12A-4771-A996-A6B038F4179F}" dt="2021-05-21T21:38:19.552" v="186" actId="14100"/>
          <ac:graphicFrameMkLst>
            <pc:docMk/>
            <pc:sldMk cId="756491556" sldId="271"/>
            <ac:graphicFrameMk id="4" creationId="{6C6AB6BA-A009-4D08-9C07-56AA98CF96C6}"/>
          </ac:graphicFrameMkLst>
        </pc:graphicFrameChg>
      </pc:sldChg>
      <pc:sldChg chg="modSp new">
        <pc:chgData name="Mathieu Falardeau" userId="S::mfala097@uottawa.ca::e7b2f4f4-72e1-449e-a329-cedef9b9aa77" providerId="AD" clId="Web-{4FB6C8F2-F12A-4771-A996-A6B038F4179F}" dt="2021-05-21T21:58:33.143" v="317" actId="20577"/>
        <pc:sldMkLst>
          <pc:docMk/>
          <pc:sldMk cId="1031822224" sldId="272"/>
        </pc:sldMkLst>
        <pc:spChg chg="mod">
          <ac:chgData name="Mathieu Falardeau" userId="S::mfala097@uottawa.ca::e7b2f4f4-72e1-449e-a329-cedef9b9aa77" providerId="AD" clId="Web-{4FB6C8F2-F12A-4771-A996-A6B038F4179F}" dt="2021-05-21T21:52:31.835" v="220" actId="20577"/>
          <ac:spMkLst>
            <pc:docMk/>
            <pc:sldMk cId="1031822224" sldId="272"/>
            <ac:spMk id="2" creationId="{F5C73AD1-63CC-4554-B0C6-6E6AF666C1F7}"/>
          </ac:spMkLst>
        </pc:spChg>
        <pc:spChg chg="mod">
          <ac:chgData name="Mathieu Falardeau" userId="S::mfala097@uottawa.ca::e7b2f4f4-72e1-449e-a329-cedef9b9aa77" providerId="AD" clId="Web-{4FB6C8F2-F12A-4771-A996-A6B038F4179F}" dt="2021-05-21T21:58:33.143" v="317" actId="20577"/>
          <ac:spMkLst>
            <pc:docMk/>
            <pc:sldMk cId="1031822224" sldId="272"/>
            <ac:spMk id="3" creationId="{F48FC86A-5215-489F-84A1-324E9B683721}"/>
          </ac:spMkLst>
        </pc:spChg>
      </pc:sldChg>
    </pc:docChg>
  </pc:docChgLst>
  <pc:docChgLst>
    <pc:chgData name="Jun Chen" userId="S::jchen526@uottawa.ca::ec614d6a-af67-4173-a4af-55d204aad198" providerId="AD" clId="Web-{1C89C4E7-43A9-9682-1283-AC93F38FB278}"/>
    <pc:docChg chg="modSld">
      <pc:chgData name="Jun Chen" userId="S::jchen526@uottawa.ca::ec614d6a-af67-4173-a4af-55d204aad198" providerId="AD" clId="Web-{1C89C4E7-43A9-9682-1283-AC93F38FB278}" dt="2021-05-21T22:54:32.079" v="0" actId="20577"/>
      <pc:docMkLst>
        <pc:docMk/>
      </pc:docMkLst>
      <pc:sldChg chg="modSp">
        <pc:chgData name="Jun Chen" userId="S::jchen526@uottawa.ca::ec614d6a-af67-4173-a4af-55d204aad198" providerId="AD" clId="Web-{1C89C4E7-43A9-9682-1283-AC93F38FB278}" dt="2021-05-21T22:54:32.079" v="0" actId="20577"/>
        <pc:sldMkLst>
          <pc:docMk/>
          <pc:sldMk cId="2134798131" sldId="274"/>
        </pc:sldMkLst>
        <pc:spChg chg="mod">
          <ac:chgData name="Jun Chen" userId="S::jchen526@uottawa.ca::ec614d6a-af67-4173-a4af-55d204aad198" providerId="AD" clId="Web-{1C89C4E7-43A9-9682-1283-AC93F38FB278}" dt="2021-05-21T22:54:32.079" v="0" actId="20577"/>
          <ac:spMkLst>
            <pc:docMk/>
            <pc:sldMk cId="2134798131" sldId="274"/>
            <ac:spMk id="3" creationId="{F48FC86A-5215-489F-84A1-324E9B683721}"/>
          </ac:spMkLst>
        </pc:spChg>
      </pc:sldChg>
    </pc:docChg>
  </pc:docChgLst>
  <pc:docChgLst>
    <pc:chgData name="Mathieu Falardeau" userId="S::mfala097@uottawa.ca::e7b2f4f4-72e1-449e-a329-cedef9b9aa77" providerId="AD" clId="Web-{86C67295-4011-4B33-BE3C-FA78EDC9D0E1}"/>
    <pc:docChg chg="modSld">
      <pc:chgData name="Mathieu Falardeau" userId="S::mfala097@uottawa.ca::e7b2f4f4-72e1-449e-a329-cedef9b9aa77" providerId="AD" clId="Web-{86C67295-4011-4B33-BE3C-FA78EDC9D0E1}" dt="2021-07-02T16:00:46.937" v="6" actId="20577"/>
      <pc:docMkLst>
        <pc:docMk/>
      </pc:docMkLst>
      <pc:sldChg chg="addSp delSp modSp">
        <pc:chgData name="Mathieu Falardeau" userId="S::mfala097@uottawa.ca::e7b2f4f4-72e1-449e-a329-cedef9b9aa77" providerId="AD" clId="Web-{86C67295-4011-4B33-BE3C-FA78EDC9D0E1}" dt="2021-07-02T16:00:41.453" v="5" actId="20577"/>
        <pc:sldMkLst>
          <pc:docMk/>
          <pc:sldMk cId="1661256280" sldId="270"/>
        </pc:sldMkLst>
        <pc:spChg chg="mod">
          <ac:chgData name="Mathieu Falardeau" userId="S::mfala097@uottawa.ca::e7b2f4f4-72e1-449e-a329-cedef9b9aa77" providerId="AD" clId="Web-{86C67295-4011-4B33-BE3C-FA78EDC9D0E1}" dt="2021-07-02T16:00:41.453" v="5" actId="20577"/>
          <ac:spMkLst>
            <pc:docMk/>
            <pc:sldMk cId="1661256280" sldId="270"/>
            <ac:spMk id="2" creationId="{794E8775-7337-4F72-ABE7-3ED36C1619D9}"/>
          </ac:spMkLst>
        </pc:spChg>
        <pc:spChg chg="mod">
          <ac:chgData name="Mathieu Falardeau" userId="S::mfala097@uottawa.ca::e7b2f4f4-72e1-449e-a329-cedef9b9aa77" providerId="AD" clId="Web-{86C67295-4011-4B33-BE3C-FA78EDC9D0E1}" dt="2021-07-02T15:59:24.078" v="1" actId="20577"/>
          <ac:spMkLst>
            <pc:docMk/>
            <pc:sldMk cId="1661256280" sldId="270"/>
            <ac:spMk id="3" creationId="{0BF3FAAC-7F57-4EA2-9ED3-9CAB86630F5D}"/>
          </ac:spMkLst>
        </pc:spChg>
        <pc:picChg chg="del">
          <ac:chgData name="Mathieu Falardeau" userId="S::mfala097@uottawa.ca::e7b2f4f4-72e1-449e-a329-cedef9b9aa77" providerId="AD" clId="Web-{86C67295-4011-4B33-BE3C-FA78EDC9D0E1}" dt="2021-07-02T15:59:24.874" v="2"/>
          <ac:picMkLst>
            <pc:docMk/>
            <pc:sldMk cId="1661256280" sldId="270"/>
            <ac:picMk id="4" creationId="{3952F000-6402-4FFE-A17D-0417A0045928}"/>
          </ac:picMkLst>
        </pc:picChg>
        <pc:picChg chg="add mod">
          <ac:chgData name="Mathieu Falardeau" userId="S::mfala097@uottawa.ca::e7b2f4f4-72e1-449e-a329-cedef9b9aa77" providerId="AD" clId="Web-{86C67295-4011-4B33-BE3C-FA78EDC9D0E1}" dt="2021-07-02T15:59:33.671" v="4" actId="1076"/>
          <ac:picMkLst>
            <pc:docMk/>
            <pc:sldMk cId="1661256280" sldId="270"/>
            <ac:picMk id="6" creationId="{219CE184-13B3-4705-BA66-E58978AD4326}"/>
          </ac:picMkLst>
        </pc:picChg>
      </pc:sldChg>
      <pc:sldChg chg="modSp">
        <pc:chgData name="Mathieu Falardeau" userId="S::mfala097@uottawa.ca::e7b2f4f4-72e1-449e-a329-cedef9b9aa77" providerId="AD" clId="Web-{86C67295-4011-4B33-BE3C-FA78EDC9D0E1}" dt="2021-07-02T16:00:46.937" v="6" actId="20577"/>
        <pc:sldMkLst>
          <pc:docMk/>
          <pc:sldMk cId="2252667931" sldId="271"/>
        </pc:sldMkLst>
        <pc:spChg chg="mod">
          <ac:chgData name="Mathieu Falardeau" userId="S::mfala097@uottawa.ca::e7b2f4f4-72e1-449e-a329-cedef9b9aa77" providerId="AD" clId="Web-{86C67295-4011-4B33-BE3C-FA78EDC9D0E1}" dt="2021-07-02T16:00:46.937" v="6" actId="20577"/>
          <ac:spMkLst>
            <pc:docMk/>
            <pc:sldMk cId="2252667931" sldId="271"/>
            <ac:spMk id="3" creationId="{C75F23E9-4C46-42E6-AD62-7C393A54AAE0}"/>
          </ac:spMkLst>
        </pc:spChg>
      </pc:sldChg>
    </pc:docChg>
  </pc:docChgLst>
  <pc:docChgLst>
    <pc:chgData name="Mathieu Falardeau" userId="S::mfala097@uottawa.ca::e7b2f4f4-72e1-449e-a329-cedef9b9aa77" providerId="AD" clId="Web-{32EC4966-2FEE-4657-BAD8-9C3E05C3E01F}"/>
    <pc:docChg chg="sldOrd">
      <pc:chgData name="Mathieu Falardeau" userId="S::mfala097@uottawa.ca::e7b2f4f4-72e1-449e-a329-cedef9b9aa77" providerId="AD" clId="Web-{32EC4966-2FEE-4657-BAD8-9C3E05C3E01F}" dt="2022-03-22T03:12:19.357" v="0"/>
      <pc:docMkLst>
        <pc:docMk/>
      </pc:docMkLst>
      <pc:sldChg chg="ord">
        <pc:chgData name="Mathieu Falardeau" userId="S::mfala097@uottawa.ca::e7b2f4f4-72e1-449e-a329-cedef9b9aa77" providerId="AD" clId="Web-{32EC4966-2FEE-4657-BAD8-9C3E05C3E01F}" dt="2022-03-22T03:12:19.357" v="0"/>
        <pc:sldMkLst>
          <pc:docMk/>
          <pc:sldMk cId="2587458718" sldId="287"/>
        </pc:sldMkLst>
      </pc:sldChg>
    </pc:docChg>
  </pc:docChgLst>
  <pc:docChgLst>
    <pc:chgData name="Jun Chen" userId="S::jchen526@uottawa.ca::ec614d6a-af67-4173-a4af-55d204aad198" providerId="AD" clId="Web-{7CBCAA33-BE48-1980-3171-6547DE4886C6}"/>
    <pc:docChg chg="modSld">
      <pc:chgData name="Jun Chen" userId="S::jchen526@uottawa.ca::ec614d6a-af67-4173-a4af-55d204aad198" providerId="AD" clId="Web-{7CBCAA33-BE48-1980-3171-6547DE4886C6}" dt="2021-05-15T21:41:47.537" v="21" actId="20577"/>
      <pc:docMkLst>
        <pc:docMk/>
      </pc:docMkLst>
      <pc:sldChg chg="modSp">
        <pc:chgData name="Jun Chen" userId="S::jchen526@uottawa.ca::ec614d6a-af67-4173-a4af-55d204aad198" providerId="AD" clId="Web-{7CBCAA33-BE48-1980-3171-6547DE4886C6}" dt="2021-05-15T21:41:47.537" v="21" actId="20577"/>
        <pc:sldMkLst>
          <pc:docMk/>
          <pc:sldMk cId="875560913" sldId="267"/>
        </pc:sldMkLst>
        <pc:spChg chg="mod">
          <ac:chgData name="Jun Chen" userId="S::jchen526@uottawa.ca::ec614d6a-af67-4173-a4af-55d204aad198" providerId="AD" clId="Web-{7CBCAA33-BE48-1980-3171-6547DE4886C6}" dt="2021-05-15T21:41:47.537" v="21" actId="20577"/>
          <ac:spMkLst>
            <pc:docMk/>
            <pc:sldMk cId="875560913" sldId="267"/>
            <ac:spMk id="32" creationId="{00000000-0000-0000-0000-000000000000}"/>
          </ac:spMkLst>
        </pc:spChg>
      </pc:sldChg>
    </pc:docChg>
  </pc:docChgLst>
  <pc:docChgLst>
    <pc:chgData name="Mathieu Falardeau" userId="S::mfala097@uottawa.ca::e7b2f4f4-72e1-449e-a329-cedef9b9aa77" providerId="AD" clId="Web-{4FEB8210-17BB-450E-9856-7BD3CD83C73B}"/>
    <pc:docChg chg="modSld">
      <pc:chgData name="Mathieu Falardeau" userId="S::mfala097@uottawa.ca::e7b2f4f4-72e1-449e-a329-cedef9b9aa77" providerId="AD" clId="Web-{4FEB8210-17BB-450E-9856-7BD3CD83C73B}" dt="2021-07-14T00:55:42.637" v="225"/>
      <pc:docMkLst>
        <pc:docMk/>
      </pc:docMkLst>
      <pc:sldChg chg="addSp delSp modSp addAnim delAnim modAnim">
        <pc:chgData name="Mathieu Falardeau" userId="S::mfala097@uottawa.ca::e7b2f4f4-72e1-449e-a329-cedef9b9aa77" providerId="AD" clId="Web-{4FEB8210-17BB-450E-9856-7BD3CD83C73B}" dt="2021-07-14T00:55:42.637" v="225"/>
        <pc:sldMkLst>
          <pc:docMk/>
          <pc:sldMk cId="1544768590" sldId="269"/>
        </pc:sldMkLst>
        <pc:spChg chg="add del">
          <ac:chgData name="Mathieu Falardeau" userId="S::mfala097@uottawa.ca::e7b2f4f4-72e1-449e-a329-cedef9b9aa77" providerId="AD" clId="Web-{4FEB8210-17BB-450E-9856-7BD3CD83C73B}" dt="2021-07-14T00:11:18.225" v="7"/>
          <ac:spMkLst>
            <pc:docMk/>
            <pc:sldMk cId="1544768590" sldId="269"/>
            <ac:spMk id="3" creationId="{EDCAB1E6-14B2-41A7-A363-0FBC62CD2B10}"/>
          </ac:spMkLst>
        </pc:spChg>
        <pc:spChg chg="add del mod">
          <ac:chgData name="Mathieu Falardeau" userId="S::mfala097@uottawa.ca::e7b2f4f4-72e1-449e-a329-cedef9b9aa77" providerId="AD" clId="Web-{4FEB8210-17BB-450E-9856-7BD3CD83C73B}" dt="2021-07-14T00:16:24.166" v="81"/>
          <ac:spMkLst>
            <pc:docMk/>
            <pc:sldMk cId="1544768590" sldId="269"/>
            <ac:spMk id="4" creationId="{B902B1D0-FC06-49DA-8EC0-CDA543AD6BE4}"/>
          </ac:spMkLst>
        </pc:spChg>
        <pc:spChg chg="add del mod">
          <ac:chgData name="Mathieu Falardeau" userId="S::mfala097@uottawa.ca::e7b2f4f4-72e1-449e-a329-cedef9b9aa77" providerId="AD" clId="Web-{4FEB8210-17BB-450E-9856-7BD3CD83C73B}" dt="2021-07-14T00:16:18.651" v="80"/>
          <ac:spMkLst>
            <pc:docMk/>
            <pc:sldMk cId="1544768590" sldId="269"/>
            <ac:spMk id="6" creationId="{AC6B84AF-3A4C-4DF3-BF31-6EAA5A50676E}"/>
          </ac:spMkLst>
        </pc:spChg>
        <pc:spChg chg="add mod">
          <ac:chgData name="Mathieu Falardeau" userId="S::mfala097@uottawa.ca::e7b2f4f4-72e1-449e-a329-cedef9b9aa77" providerId="AD" clId="Web-{4FEB8210-17BB-450E-9856-7BD3CD83C73B}" dt="2021-07-14T00:51:41.806" v="200"/>
          <ac:spMkLst>
            <pc:docMk/>
            <pc:sldMk cId="1544768590" sldId="269"/>
            <ac:spMk id="7" creationId="{E0480A06-A8C3-4D38-9B8E-5A5806893B0F}"/>
          </ac:spMkLst>
        </pc:spChg>
        <pc:spChg chg="add del">
          <ac:chgData name="Mathieu Falardeau" userId="S::mfala097@uottawa.ca::e7b2f4f4-72e1-449e-a329-cedef9b9aa77" providerId="AD" clId="Web-{4FEB8210-17BB-450E-9856-7BD3CD83C73B}" dt="2021-07-14T00:26:15.236" v="149"/>
          <ac:spMkLst>
            <pc:docMk/>
            <pc:sldMk cId="1544768590" sldId="269"/>
            <ac:spMk id="8" creationId="{213CB451-03B7-49FB-8FC7-21247A65F14A}"/>
          </ac:spMkLst>
        </pc:spChg>
        <pc:spChg chg="mod">
          <ac:chgData name="Mathieu Falardeau" userId="S::mfala097@uottawa.ca::e7b2f4f4-72e1-449e-a329-cedef9b9aa77" providerId="AD" clId="Web-{4FEB8210-17BB-450E-9856-7BD3CD83C73B}" dt="2021-07-14T00:21:47.701" v="121" actId="1076"/>
          <ac:spMkLst>
            <pc:docMk/>
            <pc:sldMk cId="1544768590" sldId="269"/>
            <ac:spMk id="9" creationId="{AFB81D13-711A-45A2-A545-15B2D653A8F3}"/>
          </ac:spMkLst>
        </pc:spChg>
        <pc:spChg chg="add del">
          <ac:chgData name="Mathieu Falardeau" userId="S::mfala097@uottawa.ca::e7b2f4f4-72e1-449e-a329-cedef9b9aa77" providerId="AD" clId="Web-{4FEB8210-17BB-450E-9856-7BD3CD83C73B}" dt="2021-07-14T00:26:55.252" v="151"/>
          <ac:spMkLst>
            <pc:docMk/>
            <pc:sldMk cId="1544768590" sldId="269"/>
            <ac:spMk id="11" creationId="{4725A7D4-B57C-4C61-B480-F91D5CE24367}"/>
          </ac:spMkLst>
        </pc:spChg>
        <pc:spChg chg="add mod">
          <ac:chgData name="Mathieu Falardeau" userId="S::mfala097@uottawa.ca::e7b2f4f4-72e1-449e-a329-cedef9b9aa77" providerId="AD" clId="Web-{4FEB8210-17BB-450E-9856-7BD3CD83C73B}" dt="2021-07-14T00:51:34.431" v="198"/>
          <ac:spMkLst>
            <pc:docMk/>
            <pc:sldMk cId="1544768590" sldId="269"/>
            <ac:spMk id="12" creationId="{E2EAE4E2-FFB6-4441-B7EE-C9CAFDDBA9D8}"/>
          </ac:spMkLst>
        </pc:spChg>
        <pc:spChg chg="add del mod">
          <ac:chgData name="Mathieu Falardeau" userId="S::mfala097@uottawa.ca::e7b2f4f4-72e1-449e-a329-cedef9b9aa77" providerId="AD" clId="Web-{4FEB8210-17BB-450E-9856-7BD3CD83C73B}" dt="2021-07-14T00:31:30.896" v="164"/>
          <ac:spMkLst>
            <pc:docMk/>
            <pc:sldMk cId="1544768590" sldId="269"/>
            <ac:spMk id="13" creationId="{E5427D4F-1CDD-4234-8FA4-059E4358487E}"/>
          </ac:spMkLst>
        </pc:spChg>
        <pc:spChg chg="mod">
          <ac:chgData name="Mathieu Falardeau" userId="S::mfala097@uottawa.ca::e7b2f4f4-72e1-449e-a329-cedef9b9aa77" providerId="AD" clId="Web-{4FEB8210-17BB-450E-9856-7BD3CD83C73B}" dt="2021-07-14T00:21:41.545" v="120" actId="1076"/>
          <ac:spMkLst>
            <pc:docMk/>
            <pc:sldMk cId="1544768590" sldId="269"/>
            <ac:spMk id="14" creationId="{1CBA12F7-3070-43C5-9A4E-9ABFE65A4034}"/>
          </ac:spMkLst>
        </pc:spChg>
        <pc:spChg chg="add mod">
          <ac:chgData name="Mathieu Falardeau" userId="S::mfala097@uottawa.ca::e7b2f4f4-72e1-449e-a329-cedef9b9aa77" providerId="AD" clId="Web-{4FEB8210-17BB-450E-9856-7BD3CD83C73B}" dt="2021-07-14T00:51:44.665" v="201"/>
          <ac:spMkLst>
            <pc:docMk/>
            <pc:sldMk cId="1544768590" sldId="269"/>
            <ac:spMk id="15" creationId="{A3806228-D697-4BD4-9A47-89DD9AD55109}"/>
          </ac:spMkLst>
        </pc:spChg>
        <pc:grpChg chg="add">
          <ac:chgData name="Mathieu Falardeau" userId="S::mfala097@uottawa.ca::e7b2f4f4-72e1-449e-a329-cedef9b9aa77" providerId="AD" clId="Web-{4FEB8210-17BB-450E-9856-7BD3CD83C73B}" dt="2021-07-14T00:54:54.262" v="218"/>
          <ac:grpSpMkLst>
            <pc:docMk/>
            <pc:sldMk cId="1544768590" sldId="269"/>
            <ac:grpSpMk id="16" creationId="{DE410884-C58D-4F44-AFA7-B174EDC32997}"/>
          </ac:grpSpMkLst>
        </pc:grpChg>
        <pc:grpChg chg="add">
          <ac:chgData name="Mathieu Falardeau" userId="S::mfala097@uottawa.ca::e7b2f4f4-72e1-449e-a329-cedef9b9aa77" providerId="AD" clId="Web-{4FEB8210-17BB-450E-9856-7BD3CD83C73B}" dt="2021-07-14T00:55:32.278" v="222"/>
          <ac:grpSpMkLst>
            <pc:docMk/>
            <pc:sldMk cId="1544768590" sldId="269"/>
            <ac:grpSpMk id="17" creationId="{3A73B951-62E7-4D64-842A-D32702A4CB6B}"/>
          </ac:grpSpMkLst>
        </pc:grpChg>
        <pc:picChg chg="del">
          <ac:chgData name="Mathieu Falardeau" userId="S::mfala097@uottawa.ca::e7b2f4f4-72e1-449e-a329-cedef9b9aa77" providerId="AD" clId="Web-{4FEB8210-17BB-450E-9856-7BD3CD83C73B}" dt="2021-07-14T00:10:47.303" v="0"/>
          <ac:picMkLst>
            <pc:docMk/>
            <pc:sldMk cId="1544768590" sldId="269"/>
            <ac:picMk id="1026" creationId="{CFB692EB-8C57-493D-BE81-9B322DAE426C}"/>
          </ac:picMkLst>
        </pc:picChg>
        <pc:picChg chg="mod">
          <ac:chgData name="Mathieu Falardeau" userId="S::mfala097@uottawa.ca::e7b2f4f4-72e1-449e-a329-cedef9b9aa77" providerId="AD" clId="Web-{4FEB8210-17BB-450E-9856-7BD3CD83C73B}" dt="2021-07-14T00:21:31.108" v="118" actId="1076"/>
          <ac:picMkLst>
            <pc:docMk/>
            <pc:sldMk cId="1544768590" sldId="269"/>
            <ac:picMk id="1028" creationId="{2E7054CD-2363-49A6-BCB7-22E55A92388F}"/>
          </ac:picMkLst>
        </pc:picChg>
        <pc:picChg chg="mod">
          <ac:chgData name="Mathieu Falardeau" userId="S::mfala097@uottawa.ca::e7b2f4f4-72e1-449e-a329-cedef9b9aa77" providerId="AD" clId="Web-{4FEB8210-17BB-450E-9856-7BD3CD83C73B}" dt="2021-07-14T00:21:31.108" v="119" actId="1076"/>
          <ac:picMkLst>
            <pc:docMk/>
            <pc:sldMk cId="1544768590" sldId="269"/>
            <ac:picMk id="1030" creationId="{7625B31D-F2D3-430B-9E70-7D1332FD75AA}"/>
          </ac:picMkLst>
        </pc:picChg>
        <pc:cxnChg chg="del mod">
          <ac:chgData name="Mathieu Falardeau" userId="S::mfala097@uottawa.ca::e7b2f4f4-72e1-449e-a329-cedef9b9aa77" providerId="AD" clId="Web-{4FEB8210-17BB-450E-9856-7BD3CD83C73B}" dt="2021-07-14T00:11:02.490" v="2"/>
          <ac:cxnSpMkLst>
            <pc:docMk/>
            <pc:sldMk cId="1544768590" sldId="269"/>
            <ac:cxnSpMk id="5" creationId="{C2D1A96B-A524-4DEB-AFA6-8BFFEDDB18A9}"/>
          </ac:cxnSpMkLst>
        </pc:cxnChg>
        <pc:cxnChg chg="del mod">
          <ac:chgData name="Mathieu Falardeau" userId="S::mfala097@uottawa.ca::e7b2f4f4-72e1-449e-a329-cedef9b9aa77" providerId="AD" clId="Web-{4FEB8210-17BB-450E-9856-7BD3CD83C73B}" dt="2021-07-14T00:11:06.678" v="4"/>
          <ac:cxnSpMkLst>
            <pc:docMk/>
            <pc:sldMk cId="1544768590" sldId="269"/>
            <ac:cxnSpMk id="10" creationId="{69F9AF8D-C8AD-439F-9C63-D4E6C3BA0D57}"/>
          </ac:cxnSpMkLst>
        </pc:cxnChg>
      </pc:sldChg>
    </pc:docChg>
  </pc:docChgLst>
  <pc:docChgLst>
    <pc:chgData name="Rajinder Sambhi" userId="9eb093d1-2eda-42e8-8382-84a471f28c83" providerId="ADAL" clId="{DD527820-A180-488A-AA73-1AB730A329F6}"/>
    <pc:docChg chg="undo redo custSel addSld delSld modSld sldOrd">
      <pc:chgData name="Rajinder Sambhi" userId="9eb093d1-2eda-42e8-8382-84a471f28c83" providerId="ADAL" clId="{DD527820-A180-488A-AA73-1AB730A329F6}" dt="2021-05-29T01:07:04.736" v="2110" actId="1035"/>
      <pc:docMkLst>
        <pc:docMk/>
      </pc:docMkLst>
      <pc:sldChg chg="modSp mod">
        <pc:chgData name="Rajinder Sambhi" userId="9eb093d1-2eda-42e8-8382-84a471f28c83" providerId="ADAL" clId="{DD527820-A180-488A-AA73-1AB730A329F6}" dt="2021-05-29T00:58:48.093" v="2006" actId="20577"/>
        <pc:sldMkLst>
          <pc:docMk/>
          <pc:sldMk cId="875560913" sldId="267"/>
        </pc:sldMkLst>
        <pc:spChg chg="mod">
          <ac:chgData name="Rajinder Sambhi" userId="9eb093d1-2eda-42e8-8382-84a471f28c83" providerId="ADAL" clId="{DD527820-A180-488A-AA73-1AB730A329F6}" dt="2021-05-29T00:58:48.093" v="2006" actId="20577"/>
          <ac:spMkLst>
            <pc:docMk/>
            <pc:sldMk cId="875560913" sldId="267"/>
            <ac:spMk id="31" creationId="{00000000-0000-0000-0000-000000000000}"/>
          </ac:spMkLst>
        </pc:spChg>
        <pc:spChg chg="mod">
          <ac:chgData name="Rajinder Sambhi" userId="9eb093d1-2eda-42e8-8382-84a471f28c83" providerId="ADAL" clId="{DD527820-A180-488A-AA73-1AB730A329F6}" dt="2021-05-29T00:04:26.741" v="1240" actId="20577"/>
          <ac:spMkLst>
            <pc:docMk/>
            <pc:sldMk cId="875560913" sldId="267"/>
            <ac:spMk id="32" creationId="{00000000-0000-0000-0000-000000000000}"/>
          </ac:spMkLst>
        </pc:spChg>
      </pc:sldChg>
      <pc:sldChg chg="addSp delSp modSp mod">
        <pc:chgData name="Rajinder Sambhi" userId="9eb093d1-2eda-42e8-8382-84a471f28c83" providerId="ADAL" clId="{DD527820-A180-488A-AA73-1AB730A329F6}" dt="2021-05-29T01:01:52.145" v="2013" actId="1076"/>
        <pc:sldMkLst>
          <pc:docMk/>
          <pc:sldMk cId="4150672164" sldId="268"/>
        </pc:sldMkLst>
        <pc:spChg chg="mod">
          <ac:chgData name="Rajinder Sambhi" userId="9eb093d1-2eda-42e8-8382-84a471f28c83" providerId="ADAL" clId="{DD527820-A180-488A-AA73-1AB730A329F6}" dt="2021-05-29T00:38:47.536" v="1860" actId="20577"/>
          <ac:spMkLst>
            <pc:docMk/>
            <pc:sldMk cId="4150672164" sldId="268"/>
            <ac:spMk id="2" creationId="{00000000-0000-0000-0000-000000000000}"/>
          </ac:spMkLst>
        </pc:spChg>
        <pc:spChg chg="del">
          <ac:chgData name="Rajinder Sambhi" userId="9eb093d1-2eda-42e8-8382-84a471f28c83" providerId="ADAL" clId="{DD527820-A180-488A-AA73-1AB730A329F6}" dt="2021-05-29T00:37:10.704" v="1819" actId="478"/>
          <ac:spMkLst>
            <pc:docMk/>
            <pc:sldMk cId="4150672164" sldId="268"/>
            <ac:spMk id="4" creationId="{00000000-0000-0000-0000-000000000000}"/>
          </ac:spMkLst>
        </pc:spChg>
        <pc:spChg chg="add mod">
          <ac:chgData name="Rajinder Sambhi" userId="9eb093d1-2eda-42e8-8382-84a471f28c83" providerId="ADAL" clId="{DD527820-A180-488A-AA73-1AB730A329F6}" dt="2021-05-29T00:51:45.710" v="1873" actId="1038"/>
          <ac:spMkLst>
            <pc:docMk/>
            <pc:sldMk cId="4150672164" sldId="268"/>
            <ac:spMk id="7" creationId="{50C7DE7D-2473-44AF-B94E-297F1B061EA8}"/>
          </ac:spMkLst>
        </pc:spChg>
        <pc:spChg chg="mod">
          <ac:chgData name="Rajinder Sambhi" userId="9eb093d1-2eda-42e8-8382-84a471f28c83" providerId="ADAL" clId="{DD527820-A180-488A-AA73-1AB730A329F6}" dt="2021-05-29T01:01:43.505" v="2012" actId="1076"/>
          <ac:spMkLst>
            <pc:docMk/>
            <pc:sldMk cId="4150672164" sldId="268"/>
            <ac:spMk id="8" creationId="{25739793-67AE-4505-97B3-545CDCB104CD}"/>
          </ac:spMkLst>
        </pc:spChg>
        <pc:spChg chg="add del">
          <ac:chgData name="Rajinder Sambhi" userId="9eb093d1-2eda-42e8-8382-84a471f28c83" providerId="ADAL" clId="{DD527820-A180-488A-AA73-1AB730A329F6}" dt="2021-05-29T00:56:51.957" v="1885" actId="11529"/>
          <ac:spMkLst>
            <pc:docMk/>
            <pc:sldMk cId="4150672164" sldId="268"/>
            <ac:spMk id="9" creationId="{F221B170-DC46-4A24-AD96-B606278AA125}"/>
          </ac:spMkLst>
        </pc:spChg>
        <pc:spChg chg="mod">
          <ac:chgData name="Rajinder Sambhi" userId="9eb093d1-2eda-42e8-8382-84a471f28c83" providerId="ADAL" clId="{DD527820-A180-488A-AA73-1AB730A329F6}" dt="2021-05-29T01:01:52.145" v="2013" actId="1076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Rajinder Sambhi" userId="9eb093d1-2eda-42e8-8382-84a471f28c83" providerId="ADAL" clId="{DD527820-A180-488A-AA73-1AB730A329F6}" dt="2021-05-29T00:51:45.710" v="1873" actId="1038"/>
          <ac:spMkLst>
            <pc:docMk/>
            <pc:sldMk cId="4150672164" sldId="268"/>
            <ac:spMk id="12" creationId="{C45E4C67-05E4-4699-A3D4-18741EBB6E44}"/>
          </ac:spMkLst>
        </pc:spChg>
        <pc:spChg chg="add del">
          <ac:chgData name="Rajinder Sambhi" userId="9eb093d1-2eda-42e8-8382-84a471f28c83" providerId="ADAL" clId="{DD527820-A180-488A-AA73-1AB730A329F6}" dt="2021-05-29T00:56:55.871" v="1887" actId="11529"/>
          <ac:spMkLst>
            <pc:docMk/>
            <pc:sldMk cId="4150672164" sldId="268"/>
            <ac:spMk id="13" creationId="{C56452A8-C377-4D93-BE0D-D1F85AD67D29}"/>
          </ac:spMkLst>
        </pc:spChg>
        <pc:spChg chg="add del">
          <ac:chgData name="Rajinder Sambhi" userId="9eb093d1-2eda-42e8-8382-84a471f28c83" providerId="ADAL" clId="{DD527820-A180-488A-AA73-1AB730A329F6}" dt="2021-05-29T00:57:03.752" v="1889" actId="11529"/>
          <ac:spMkLst>
            <pc:docMk/>
            <pc:sldMk cId="4150672164" sldId="268"/>
            <ac:spMk id="14" creationId="{9B637298-A1CB-4D50-B03F-8B13421D7AFA}"/>
          </ac:spMkLst>
        </pc:spChg>
        <pc:spChg chg="add mod">
          <ac:chgData name="Rajinder Sambhi" userId="9eb093d1-2eda-42e8-8382-84a471f28c83" providerId="ADAL" clId="{DD527820-A180-488A-AA73-1AB730A329F6}" dt="2021-05-29T00:58:01.640" v="2002" actId="1036"/>
          <ac:spMkLst>
            <pc:docMk/>
            <pc:sldMk cId="4150672164" sldId="268"/>
            <ac:spMk id="17" creationId="{118A9535-6CF1-4B7D-88CA-9528CA530D24}"/>
          </ac:spMkLst>
        </pc:spChg>
        <pc:spChg chg="mod">
          <ac:chgData name="Rajinder Sambhi" userId="9eb093d1-2eda-42e8-8382-84a471f28c83" providerId="ADAL" clId="{DD527820-A180-488A-AA73-1AB730A329F6}" dt="2021-05-29T00:22:51.178" v="1642" actId="1076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Rajinder Sambhi" userId="9eb093d1-2eda-42e8-8382-84a471f28c83" providerId="ADAL" clId="{DD527820-A180-488A-AA73-1AB730A329F6}" dt="2021-05-29T00:51:45.710" v="1873" actId="1038"/>
          <ac:picMkLst>
            <pc:docMk/>
            <pc:sldMk cId="4150672164" sldId="268"/>
            <ac:picMk id="3" creationId="{BE4A3DC9-17A7-489E-ADD5-718685A4ED85}"/>
          </ac:picMkLst>
        </pc:picChg>
        <pc:picChg chg="mod">
          <ac:chgData name="Rajinder Sambhi" userId="9eb093d1-2eda-42e8-8382-84a471f28c83" providerId="ADAL" clId="{DD527820-A180-488A-AA73-1AB730A329F6}" dt="2021-05-29T00:51:45.710" v="1873" actId="1038"/>
          <ac:picMkLst>
            <pc:docMk/>
            <pc:sldMk cId="4150672164" sldId="268"/>
            <ac:picMk id="5" creationId="{67A98003-9F42-4E9E-B2CE-E1679D7F82EB}"/>
          </ac:picMkLst>
        </pc:picChg>
        <pc:picChg chg="add mod">
          <ac:chgData name="Rajinder Sambhi" userId="9eb093d1-2eda-42e8-8382-84a471f28c83" providerId="ADAL" clId="{DD527820-A180-488A-AA73-1AB730A329F6}" dt="2021-05-29T00:51:45.710" v="1873" actId="1038"/>
          <ac:picMkLst>
            <pc:docMk/>
            <pc:sldMk cId="4150672164" sldId="268"/>
            <ac:picMk id="6" creationId="{7451BB3D-3B71-48AD-A5CD-4550485F0671}"/>
          </ac:picMkLst>
        </pc:picChg>
        <pc:picChg chg="mod">
          <ac:chgData name="Rajinder Sambhi" userId="9eb093d1-2eda-42e8-8382-84a471f28c83" providerId="ADAL" clId="{DD527820-A180-488A-AA73-1AB730A329F6}" dt="2021-05-29T00:51:45.710" v="1873" actId="1038"/>
          <ac:picMkLst>
            <pc:docMk/>
            <pc:sldMk cId="4150672164" sldId="268"/>
            <ac:picMk id="11" creationId="{610D8100-BB78-4E83-AFF4-1EA14A0BDB79}"/>
          </ac:picMkLst>
        </pc:picChg>
        <pc:picChg chg="mod">
          <ac:chgData name="Rajinder Sambhi" userId="9eb093d1-2eda-42e8-8382-84a471f28c83" providerId="ADAL" clId="{DD527820-A180-488A-AA73-1AB730A329F6}" dt="2021-05-29T00:22:36.627" v="1639" actId="1035"/>
          <ac:picMkLst>
            <pc:docMk/>
            <pc:sldMk cId="4150672164" sldId="268"/>
            <ac:picMk id="43" creationId="{C71AD329-8C57-43FB-8599-BA9CB73895F9}"/>
          </ac:picMkLst>
        </pc:picChg>
      </pc:sldChg>
      <pc:sldChg chg="addSp delSp modSp mod">
        <pc:chgData name="Rajinder Sambhi" userId="9eb093d1-2eda-42e8-8382-84a471f28c83" providerId="ADAL" clId="{DD527820-A180-488A-AA73-1AB730A329F6}" dt="2021-05-29T00:54:31.146" v="1883" actId="478"/>
        <pc:sldMkLst>
          <pc:docMk/>
          <pc:sldMk cId="1031822224" sldId="272"/>
        </pc:sldMkLst>
        <pc:spChg chg="mod">
          <ac:chgData name="Rajinder Sambhi" userId="9eb093d1-2eda-42e8-8382-84a471f28c83" providerId="ADAL" clId="{DD527820-A180-488A-AA73-1AB730A329F6}" dt="2021-05-29T00:34:46.968" v="1817" actId="404"/>
          <ac:spMkLst>
            <pc:docMk/>
            <pc:sldMk cId="1031822224" sldId="272"/>
            <ac:spMk id="3" creationId="{F48FC86A-5215-489F-84A1-324E9B683721}"/>
          </ac:spMkLst>
        </pc:spChg>
        <pc:spChg chg="add del mod">
          <ac:chgData name="Rajinder Sambhi" userId="9eb093d1-2eda-42e8-8382-84a471f28c83" providerId="ADAL" clId="{DD527820-A180-488A-AA73-1AB730A329F6}" dt="2021-05-29T00:54:31.146" v="1883" actId="478"/>
          <ac:spMkLst>
            <pc:docMk/>
            <pc:sldMk cId="1031822224" sldId="272"/>
            <ac:spMk id="5" creationId="{ED0D5256-5A74-4010-9911-21632FC48F6B}"/>
          </ac:spMkLst>
        </pc:spChg>
      </pc:sldChg>
      <pc:sldChg chg="modSp mod">
        <pc:chgData name="Rajinder Sambhi" userId="9eb093d1-2eda-42e8-8382-84a471f28c83" providerId="ADAL" clId="{DD527820-A180-488A-AA73-1AB730A329F6}" dt="2021-05-29T00:34:31.972" v="1815" actId="14100"/>
        <pc:sldMkLst>
          <pc:docMk/>
          <pc:sldMk cId="2134798131" sldId="274"/>
        </pc:sldMkLst>
        <pc:spChg chg="mod">
          <ac:chgData name="Rajinder Sambhi" userId="9eb093d1-2eda-42e8-8382-84a471f28c83" providerId="ADAL" clId="{DD527820-A180-488A-AA73-1AB730A329F6}" dt="2021-05-29T00:34:31.972" v="1815" actId="14100"/>
          <ac:spMkLst>
            <pc:docMk/>
            <pc:sldMk cId="2134798131" sldId="274"/>
            <ac:spMk id="3" creationId="{F48FC86A-5215-489F-84A1-324E9B683721}"/>
          </ac:spMkLst>
        </pc:spChg>
      </pc:sldChg>
      <pc:sldChg chg="modSp mod">
        <pc:chgData name="Rajinder Sambhi" userId="9eb093d1-2eda-42e8-8382-84a471f28c83" providerId="ADAL" clId="{DD527820-A180-488A-AA73-1AB730A329F6}" dt="2021-05-29T00:34:57.209" v="1818" actId="403"/>
        <pc:sldMkLst>
          <pc:docMk/>
          <pc:sldMk cId="2785339736" sldId="275"/>
        </pc:sldMkLst>
        <pc:spChg chg="mod">
          <ac:chgData name="Rajinder Sambhi" userId="9eb093d1-2eda-42e8-8382-84a471f28c83" providerId="ADAL" clId="{DD527820-A180-488A-AA73-1AB730A329F6}" dt="2021-05-29T00:29:15.900" v="1763" actId="1035"/>
          <ac:spMkLst>
            <pc:docMk/>
            <pc:sldMk cId="2785339736" sldId="275"/>
            <ac:spMk id="2" creationId="{F5C73AD1-63CC-4554-B0C6-6E6AF666C1F7}"/>
          </ac:spMkLst>
        </pc:spChg>
        <pc:spChg chg="mod">
          <ac:chgData name="Rajinder Sambhi" userId="9eb093d1-2eda-42e8-8382-84a471f28c83" providerId="ADAL" clId="{DD527820-A180-488A-AA73-1AB730A329F6}" dt="2021-05-29T00:34:57.209" v="1818" actId="403"/>
          <ac:spMkLst>
            <pc:docMk/>
            <pc:sldMk cId="2785339736" sldId="275"/>
            <ac:spMk id="3" creationId="{F48FC86A-5215-489F-84A1-324E9B683721}"/>
          </ac:spMkLst>
        </pc:spChg>
      </pc:sldChg>
      <pc:sldChg chg="addSp delSp modSp add del mod modNotesTx">
        <pc:chgData name="Rajinder Sambhi" userId="9eb093d1-2eda-42e8-8382-84a471f28c83" providerId="ADAL" clId="{DD527820-A180-488A-AA73-1AB730A329F6}" dt="2021-05-28T23:54:59.282" v="1046" actId="47"/>
        <pc:sldMkLst>
          <pc:docMk/>
          <pc:sldMk cId="219140214" sldId="276"/>
        </pc:sldMkLst>
        <pc:spChg chg="mod">
          <ac:chgData name="Rajinder Sambhi" userId="9eb093d1-2eda-42e8-8382-84a471f28c83" providerId="ADAL" clId="{DD527820-A180-488A-AA73-1AB730A329F6}" dt="2021-05-28T22:29:48.416" v="50" actId="20577"/>
          <ac:spMkLst>
            <pc:docMk/>
            <pc:sldMk cId="219140214" sldId="276"/>
            <ac:spMk id="2" creationId="{F5C73AD1-63CC-4554-B0C6-6E6AF666C1F7}"/>
          </ac:spMkLst>
        </pc:spChg>
        <pc:spChg chg="del">
          <ac:chgData name="Rajinder Sambhi" userId="9eb093d1-2eda-42e8-8382-84a471f28c83" providerId="ADAL" clId="{DD527820-A180-488A-AA73-1AB730A329F6}" dt="2021-05-28T22:31:14.068" v="51" actId="478"/>
          <ac:spMkLst>
            <pc:docMk/>
            <pc:sldMk cId="219140214" sldId="276"/>
            <ac:spMk id="3" creationId="{F48FC86A-5215-489F-84A1-324E9B683721}"/>
          </ac:spMkLst>
        </pc:spChg>
        <pc:spChg chg="add del mod">
          <ac:chgData name="Rajinder Sambhi" userId="9eb093d1-2eda-42e8-8382-84a471f28c83" providerId="ADAL" clId="{DD527820-A180-488A-AA73-1AB730A329F6}" dt="2021-05-28T22:31:16.136" v="52" actId="478"/>
          <ac:spMkLst>
            <pc:docMk/>
            <pc:sldMk cId="219140214" sldId="276"/>
            <ac:spMk id="7" creationId="{56A28632-EB58-4C4A-8EB0-301F34C8EF03}"/>
          </ac:spMkLst>
        </pc:spChg>
        <pc:spChg chg="add mod">
          <ac:chgData name="Rajinder Sambhi" userId="9eb093d1-2eda-42e8-8382-84a471f28c83" providerId="ADAL" clId="{DD527820-A180-488A-AA73-1AB730A329F6}" dt="2021-05-28T23:08:58.966" v="330" actId="20577"/>
          <ac:spMkLst>
            <pc:docMk/>
            <pc:sldMk cId="219140214" sldId="276"/>
            <ac:spMk id="8" creationId="{B5A0B436-0555-4602-B55E-025646DFFC40}"/>
          </ac:spMkLst>
        </pc:spChg>
        <pc:picChg chg="del">
          <ac:chgData name="Rajinder Sambhi" userId="9eb093d1-2eda-42e8-8382-84a471f28c83" providerId="ADAL" clId="{DD527820-A180-488A-AA73-1AB730A329F6}" dt="2021-05-28T22:29:37.344" v="28" actId="478"/>
          <ac:picMkLst>
            <pc:docMk/>
            <pc:sldMk cId="219140214" sldId="276"/>
            <ac:picMk id="4" creationId="{5ECB3347-7A18-4A95-8834-DBE469677046}"/>
          </ac:picMkLst>
        </pc:picChg>
        <pc:picChg chg="del">
          <ac:chgData name="Rajinder Sambhi" userId="9eb093d1-2eda-42e8-8382-84a471f28c83" providerId="ADAL" clId="{DD527820-A180-488A-AA73-1AB730A329F6}" dt="2021-05-28T22:29:38.120" v="29" actId="478"/>
          <ac:picMkLst>
            <pc:docMk/>
            <pc:sldMk cId="219140214" sldId="276"/>
            <ac:picMk id="5" creationId="{7F7564CB-59F6-46DE-A161-DB503F3F8A5D}"/>
          </ac:picMkLst>
        </pc:picChg>
      </pc:sldChg>
      <pc:sldChg chg="addSp delSp modSp add mod modNotesTx">
        <pc:chgData name="Rajinder Sambhi" userId="9eb093d1-2eda-42e8-8382-84a471f28c83" providerId="ADAL" clId="{DD527820-A180-488A-AA73-1AB730A329F6}" dt="2021-05-29T01:06:49.808" v="2106" actId="1035"/>
        <pc:sldMkLst>
          <pc:docMk/>
          <pc:sldMk cId="2249229636" sldId="277"/>
        </pc:sldMkLst>
        <pc:spChg chg="mod">
          <ac:chgData name="Rajinder Sambhi" userId="9eb093d1-2eda-42e8-8382-84a471f28c83" providerId="ADAL" clId="{DD527820-A180-488A-AA73-1AB730A329F6}" dt="2021-05-29T01:06:49.808" v="2106" actId="1035"/>
          <ac:spMkLst>
            <pc:docMk/>
            <pc:sldMk cId="2249229636" sldId="277"/>
            <ac:spMk id="2" creationId="{F5C73AD1-63CC-4554-B0C6-6E6AF666C1F7}"/>
          </ac:spMkLst>
        </pc:spChg>
        <pc:spChg chg="add del mod">
          <ac:chgData name="Rajinder Sambhi" userId="9eb093d1-2eda-42e8-8382-84a471f28c83" providerId="ADAL" clId="{DD527820-A180-488A-AA73-1AB730A329F6}" dt="2021-05-29T00:27:23.297" v="1676" actId="478"/>
          <ac:spMkLst>
            <pc:docMk/>
            <pc:sldMk cId="2249229636" sldId="277"/>
            <ac:spMk id="4" creationId="{1A4D42C2-E360-459B-B5ED-477A843F6E1C}"/>
          </ac:spMkLst>
        </pc:spChg>
        <pc:spChg chg="mod">
          <ac:chgData name="Rajinder Sambhi" userId="9eb093d1-2eda-42e8-8382-84a471f28c83" providerId="ADAL" clId="{DD527820-A180-488A-AA73-1AB730A329F6}" dt="2021-05-29T01:03:01.952" v="2016" actId="113"/>
          <ac:spMkLst>
            <pc:docMk/>
            <pc:sldMk cId="2249229636" sldId="277"/>
            <ac:spMk id="8" creationId="{B5A0B436-0555-4602-B55E-025646DFFC40}"/>
          </ac:spMkLst>
        </pc:spChg>
      </pc:sldChg>
      <pc:sldChg chg="modSp add del mod ord modNotesTx">
        <pc:chgData name="Rajinder Sambhi" userId="9eb093d1-2eda-42e8-8382-84a471f28c83" providerId="ADAL" clId="{DD527820-A180-488A-AA73-1AB730A329F6}" dt="2021-05-29T00:04:04.516" v="1238" actId="47"/>
        <pc:sldMkLst>
          <pc:docMk/>
          <pc:sldMk cId="1184379986" sldId="278"/>
        </pc:sldMkLst>
        <pc:spChg chg="mod">
          <ac:chgData name="Rajinder Sambhi" userId="9eb093d1-2eda-42e8-8382-84a471f28c83" providerId="ADAL" clId="{DD527820-A180-488A-AA73-1AB730A329F6}" dt="2021-05-28T23:11:08.997" v="343" actId="20577"/>
          <ac:spMkLst>
            <pc:docMk/>
            <pc:sldMk cId="1184379986" sldId="278"/>
            <ac:spMk id="2" creationId="{F5C73AD1-63CC-4554-B0C6-6E6AF666C1F7}"/>
          </ac:spMkLst>
        </pc:spChg>
        <pc:spChg chg="mod">
          <ac:chgData name="Rajinder Sambhi" userId="9eb093d1-2eda-42e8-8382-84a471f28c83" providerId="ADAL" clId="{DD527820-A180-488A-AA73-1AB730A329F6}" dt="2021-05-28T23:56:45.871" v="1103" actId="14100"/>
          <ac:spMkLst>
            <pc:docMk/>
            <pc:sldMk cId="1184379986" sldId="278"/>
            <ac:spMk id="8" creationId="{B5A0B436-0555-4602-B55E-025646DFFC40}"/>
          </ac:spMkLst>
        </pc:spChg>
      </pc:sldChg>
      <pc:sldChg chg="addSp delSp modSp add mod modNotesTx">
        <pc:chgData name="Rajinder Sambhi" userId="9eb093d1-2eda-42e8-8382-84a471f28c83" providerId="ADAL" clId="{DD527820-A180-488A-AA73-1AB730A329F6}" dt="2021-05-29T01:07:04.736" v="2110" actId="1035"/>
        <pc:sldMkLst>
          <pc:docMk/>
          <pc:sldMk cId="3681435792" sldId="279"/>
        </pc:sldMkLst>
        <pc:spChg chg="mod">
          <ac:chgData name="Rajinder Sambhi" userId="9eb093d1-2eda-42e8-8382-84a471f28c83" providerId="ADAL" clId="{DD527820-A180-488A-AA73-1AB730A329F6}" dt="2021-05-29T01:07:04.736" v="2110" actId="1035"/>
          <ac:spMkLst>
            <pc:docMk/>
            <pc:sldMk cId="3681435792" sldId="279"/>
            <ac:spMk id="2" creationId="{F5C73AD1-63CC-4554-B0C6-6E6AF666C1F7}"/>
          </ac:spMkLst>
        </pc:spChg>
        <pc:spChg chg="add del mod">
          <ac:chgData name="Rajinder Sambhi" userId="9eb093d1-2eda-42e8-8382-84a471f28c83" providerId="ADAL" clId="{DD527820-A180-488A-AA73-1AB730A329F6}" dt="2021-05-29T00:27:00.140" v="1674" actId="478"/>
          <ac:spMkLst>
            <pc:docMk/>
            <pc:sldMk cId="3681435792" sldId="279"/>
            <ac:spMk id="4" creationId="{DC187B5C-043E-4F45-845E-575A8D0D0EC9}"/>
          </ac:spMkLst>
        </pc:spChg>
        <pc:spChg chg="mod">
          <ac:chgData name="Rajinder Sambhi" userId="9eb093d1-2eda-42e8-8382-84a471f28c83" providerId="ADAL" clId="{DD527820-A180-488A-AA73-1AB730A329F6}" dt="2021-05-29T01:03:29.516" v="2018" actId="113"/>
          <ac:spMkLst>
            <pc:docMk/>
            <pc:sldMk cId="3681435792" sldId="279"/>
            <ac:spMk id="8" creationId="{B5A0B436-0555-4602-B55E-025646DFFC40}"/>
          </ac:spMkLst>
        </pc:spChg>
      </pc:sldChg>
      <pc:sldChg chg="modSp add del mod modNotesTx">
        <pc:chgData name="Rajinder Sambhi" userId="9eb093d1-2eda-42e8-8382-84a471f28c83" providerId="ADAL" clId="{DD527820-A180-488A-AA73-1AB730A329F6}" dt="2021-05-29T00:04:07.120" v="1239" actId="47"/>
        <pc:sldMkLst>
          <pc:docMk/>
          <pc:sldMk cId="4140196639" sldId="280"/>
        </pc:sldMkLst>
        <pc:spChg chg="mod">
          <ac:chgData name="Rajinder Sambhi" userId="9eb093d1-2eda-42e8-8382-84a471f28c83" providerId="ADAL" clId="{DD527820-A180-488A-AA73-1AB730A329F6}" dt="2021-05-28T23:41:31.103" v="982" actId="20577"/>
          <ac:spMkLst>
            <pc:docMk/>
            <pc:sldMk cId="4140196639" sldId="280"/>
            <ac:spMk id="2" creationId="{F5C73AD1-63CC-4554-B0C6-6E6AF666C1F7}"/>
          </ac:spMkLst>
        </pc:spChg>
        <pc:spChg chg="mod">
          <ac:chgData name="Rajinder Sambhi" userId="9eb093d1-2eda-42e8-8382-84a471f28c83" providerId="ADAL" clId="{DD527820-A180-488A-AA73-1AB730A329F6}" dt="2021-05-28T23:55:49.174" v="1047" actId="14100"/>
          <ac:spMkLst>
            <pc:docMk/>
            <pc:sldMk cId="4140196639" sldId="280"/>
            <ac:spMk id="8" creationId="{B5A0B436-0555-4602-B55E-025646DFFC40}"/>
          </ac:spMkLst>
        </pc:spChg>
      </pc:sldChg>
    </pc:docChg>
  </pc:docChgLst>
  <pc:docChgLst>
    <pc:chgData name="Mathieu Falardeau" userId="S::mfala097@uottawa.ca::e7b2f4f4-72e1-449e-a329-cedef9b9aa77" providerId="AD" clId="Web-{B213A99F-CB4E-4D2A-8B59-21FD3133719C}"/>
    <pc:docChg chg="modSld">
      <pc:chgData name="Mathieu Falardeau" userId="S::mfala097@uottawa.ca::e7b2f4f4-72e1-449e-a329-cedef9b9aa77" providerId="AD" clId="Web-{B213A99F-CB4E-4D2A-8B59-21FD3133719C}" dt="2021-05-26T00:20:39.999" v="15" actId="20577"/>
      <pc:docMkLst>
        <pc:docMk/>
      </pc:docMkLst>
      <pc:sldChg chg="modSp">
        <pc:chgData name="Mathieu Falardeau" userId="S::mfala097@uottawa.ca::e7b2f4f4-72e1-449e-a329-cedef9b9aa77" providerId="AD" clId="Web-{B213A99F-CB4E-4D2A-8B59-21FD3133719C}" dt="2021-05-26T00:20:39.999" v="15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B213A99F-CB4E-4D2A-8B59-21FD3133719C}" dt="2021-05-26T00:20:39.999" v="15" actId="20577"/>
          <ac:spMkLst>
            <pc:docMk/>
            <pc:sldMk cId="875560913" sldId="267"/>
            <ac:spMk id="32" creationId="{00000000-0000-0000-0000-000000000000}"/>
          </ac:spMkLst>
        </pc:spChg>
      </pc:sldChg>
    </pc:docChg>
  </pc:docChgLst>
  <pc:docChgLst>
    <pc:chgData name="Mathieu Falardeau" userId="S::mfala097@uottawa.ca::e7b2f4f4-72e1-449e-a329-cedef9b9aa77" providerId="AD" clId="Web-{A515462E-7AD5-48C1-9224-4A38C7FE6290}"/>
    <pc:docChg chg="modSld">
      <pc:chgData name="Mathieu Falardeau" userId="S::mfala097@uottawa.ca::e7b2f4f4-72e1-449e-a329-cedef9b9aa77" providerId="AD" clId="Web-{A515462E-7AD5-48C1-9224-4A38C7FE6290}" dt="2022-03-23T01:43:04.293" v="75" actId="20577"/>
      <pc:docMkLst>
        <pc:docMk/>
      </pc:docMkLst>
      <pc:sldChg chg="modSp">
        <pc:chgData name="Mathieu Falardeau" userId="S::mfala097@uottawa.ca::e7b2f4f4-72e1-449e-a329-cedef9b9aa77" providerId="AD" clId="Web-{A515462E-7AD5-48C1-9224-4A38C7FE6290}" dt="2022-03-23T01:43:04.293" v="75" actId="20577"/>
        <pc:sldMkLst>
          <pc:docMk/>
          <pc:sldMk cId="853951533" sldId="288"/>
        </pc:sldMkLst>
        <pc:spChg chg="mod">
          <ac:chgData name="Mathieu Falardeau" userId="S::mfala097@uottawa.ca::e7b2f4f4-72e1-449e-a329-cedef9b9aa77" providerId="AD" clId="Web-{A515462E-7AD5-48C1-9224-4A38C7FE6290}" dt="2022-03-23T01:43:04.293" v="75" actId="20577"/>
          <ac:spMkLst>
            <pc:docMk/>
            <pc:sldMk cId="853951533" sldId="288"/>
            <ac:spMk id="3" creationId="{6D290B70-4DBD-F4EE-57E0-85FCC6F3979F}"/>
          </ac:spMkLst>
        </pc:spChg>
      </pc:sldChg>
      <pc:sldChg chg="modSp">
        <pc:chgData name="Mathieu Falardeau" userId="S::mfala097@uottawa.ca::e7b2f4f4-72e1-449e-a329-cedef9b9aa77" providerId="AD" clId="Web-{A515462E-7AD5-48C1-9224-4A38C7FE6290}" dt="2022-03-23T01:41:22.588" v="67" actId="1076"/>
        <pc:sldMkLst>
          <pc:docMk/>
          <pc:sldMk cId="3049339522" sldId="289"/>
        </pc:sldMkLst>
        <pc:picChg chg="mod">
          <ac:chgData name="Mathieu Falardeau" userId="S::mfala097@uottawa.ca::e7b2f4f4-72e1-449e-a329-cedef9b9aa77" providerId="AD" clId="Web-{A515462E-7AD5-48C1-9224-4A38C7FE6290}" dt="2022-03-23T01:41:22.588" v="67" actId="1076"/>
          <ac:picMkLst>
            <pc:docMk/>
            <pc:sldMk cId="3049339522" sldId="289"/>
            <ac:picMk id="6" creationId="{8BEC8521-10D9-45F8-06DF-C74B9E2A1952}"/>
          </ac:picMkLst>
        </pc:picChg>
        <pc:picChg chg="mod">
          <ac:chgData name="Mathieu Falardeau" userId="S::mfala097@uottawa.ca::e7b2f4f4-72e1-449e-a329-cedef9b9aa77" providerId="AD" clId="Web-{A515462E-7AD5-48C1-9224-4A38C7FE6290}" dt="2022-03-23T01:41:13.244" v="64" actId="1076"/>
          <ac:picMkLst>
            <pc:docMk/>
            <pc:sldMk cId="3049339522" sldId="289"/>
            <ac:picMk id="7" creationId="{C9A35017-F2AB-FA9E-B844-A94F11B43A8A}"/>
          </ac:picMkLst>
        </pc:picChg>
        <pc:picChg chg="mod">
          <ac:chgData name="Mathieu Falardeau" userId="S::mfala097@uottawa.ca::e7b2f4f4-72e1-449e-a329-cedef9b9aa77" providerId="AD" clId="Web-{A515462E-7AD5-48C1-9224-4A38C7FE6290}" dt="2022-03-23T01:41:13.244" v="65" actId="1076"/>
          <ac:picMkLst>
            <pc:docMk/>
            <pc:sldMk cId="3049339522" sldId="289"/>
            <ac:picMk id="10" creationId="{DA766AB4-19B3-EA4A-CC7B-8AD0C1238ECE}"/>
          </ac:picMkLst>
        </pc:picChg>
        <pc:picChg chg="mod">
          <ac:chgData name="Mathieu Falardeau" userId="S::mfala097@uottawa.ca::e7b2f4f4-72e1-449e-a329-cedef9b9aa77" providerId="AD" clId="Web-{A515462E-7AD5-48C1-9224-4A38C7FE6290}" dt="2022-03-23T01:41:13.260" v="66" actId="1076"/>
          <ac:picMkLst>
            <pc:docMk/>
            <pc:sldMk cId="3049339522" sldId="289"/>
            <ac:picMk id="12" creationId="{AC40EA2B-99A9-07CD-66C2-CC74C8B59F65}"/>
          </ac:picMkLst>
        </pc:picChg>
      </pc:sldChg>
      <pc:sldChg chg="addSp modSp">
        <pc:chgData name="Mathieu Falardeau" userId="S::mfala097@uottawa.ca::e7b2f4f4-72e1-449e-a329-cedef9b9aa77" providerId="AD" clId="Web-{A515462E-7AD5-48C1-9224-4A38C7FE6290}" dt="2022-03-23T01:40:04.821" v="51" actId="1076"/>
        <pc:sldMkLst>
          <pc:docMk/>
          <pc:sldMk cId="1723480195" sldId="290"/>
        </pc:sldMkLst>
        <pc:spChg chg="add mod">
          <ac:chgData name="Mathieu Falardeau" userId="S::mfala097@uottawa.ca::e7b2f4f4-72e1-449e-a329-cedef9b9aa77" providerId="AD" clId="Web-{A515462E-7AD5-48C1-9224-4A38C7FE6290}" dt="2022-03-23T01:39:36.461" v="48" actId="1076"/>
          <ac:spMkLst>
            <pc:docMk/>
            <pc:sldMk cId="1723480195" sldId="290"/>
            <ac:spMk id="7" creationId="{A62524B0-F2D8-5FF5-8921-6DDF972E2265}"/>
          </ac:spMkLst>
        </pc:spChg>
        <pc:spChg chg="add mod">
          <ac:chgData name="Mathieu Falardeau" userId="S::mfala097@uottawa.ca::e7b2f4f4-72e1-449e-a329-cedef9b9aa77" providerId="AD" clId="Web-{A515462E-7AD5-48C1-9224-4A38C7FE6290}" dt="2022-03-23T01:33:47.658" v="29" actId="20577"/>
          <ac:spMkLst>
            <pc:docMk/>
            <pc:sldMk cId="1723480195" sldId="290"/>
            <ac:spMk id="8" creationId="{7525A303-02D6-FAB5-AB3E-26969EAC60F9}"/>
          </ac:spMkLst>
        </pc:spChg>
        <pc:spChg chg="mod">
          <ac:chgData name="Mathieu Falardeau" userId="S::mfala097@uottawa.ca::e7b2f4f4-72e1-449e-a329-cedef9b9aa77" providerId="AD" clId="Web-{A515462E-7AD5-48C1-9224-4A38C7FE6290}" dt="2022-03-23T01:33:11.017" v="10" actId="1076"/>
          <ac:spMkLst>
            <pc:docMk/>
            <pc:sldMk cId="1723480195" sldId="290"/>
            <ac:spMk id="71" creationId="{FE491A84-3F8A-E347-F138-A335B5F6B9E5}"/>
          </ac:spMkLst>
        </pc:spChg>
        <pc:grpChg chg="add mod">
          <ac:chgData name="Mathieu Falardeau" userId="S::mfala097@uottawa.ca::e7b2f4f4-72e1-449e-a329-cedef9b9aa77" providerId="AD" clId="Web-{A515462E-7AD5-48C1-9224-4A38C7FE6290}" dt="2022-03-23T01:40:04.821" v="51" actId="1076"/>
          <ac:grpSpMkLst>
            <pc:docMk/>
            <pc:sldMk cId="1723480195" sldId="290"/>
            <ac:grpSpMk id="3" creationId="{1A157623-4F8D-DD1C-C220-F422CE1C21BA}"/>
          </ac:grpSpMkLst>
        </pc:grpChg>
        <pc:grpChg chg="add mod">
          <ac:chgData name="Mathieu Falardeau" userId="S::mfala097@uottawa.ca::e7b2f4f4-72e1-449e-a329-cedef9b9aa77" providerId="AD" clId="Web-{A515462E-7AD5-48C1-9224-4A38C7FE6290}" dt="2022-03-23T01:39:45.899" v="50" actId="1076"/>
          <ac:grpSpMkLst>
            <pc:docMk/>
            <pc:sldMk cId="1723480195" sldId="290"/>
            <ac:grpSpMk id="4" creationId="{9A2DFEF9-E495-21FE-8EE4-EBB0CE829C60}"/>
          </ac:grpSpMkLst>
        </pc:grpChg>
        <pc:grpChg chg="add mod">
          <ac:chgData name="Mathieu Falardeau" userId="S::mfala097@uottawa.ca::e7b2f4f4-72e1-449e-a329-cedef9b9aa77" providerId="AD" clId="Web-{A515462E-7AD5-48C1-9224-4A38C7FE6290}" dt="2022-03-23T01:37:56.741" v="35" actId="1076"/>
          <ac:grpSpMkLst>
            <pc:docMk/>
            <pc:sldMk cId="1723480195" sldId="290"/>
            <ac:grpSpMk id="5" creationId="{5C9D4708-C8B9-1548-4918-814CD6C3C5D4}"/>
          </ac:grpSpMkLst>
        </pc:grpChg>
        <pc:picChg chg="mod">
          <ac:chgData name="Mathieu Falardeau" userId="S::mfala097@uottawa.ca::e7b2f4f4-72e1-449e-a329-cedef9b9aa77" providerId="AD" clId="Web-{A515462E-7AD5-48C1-9224-4A38C7FE6290}" dt="2022-03-23T01:33:11.001" v="9" actId="1076"/>
          <ac:picMkLst>
            <pc:docMk/>
            <pc:sldMk cId="1723480195" sldId="290"/>
            <ac:picMk id="69" creationId="{AEB2ED2D-DA00-84C4-0F34-9C763FB1BC86}"/>
          </ac:picMkLst>
        </pc:picChg>
        <pc:picChg chg="mod">
          <ac:chgData name="Mathieu Falardeau" userId="S::mfala097@uottawa.ca::e7b2f4f4-72e1-449e-a329-cedef9b9aa77" providerId="AD" clId="Web-{A515462E-7AD5-48C1-9224-4A38C7FE6290}" dt="2022-03-23T01:39:36.430" v="47" actId="1076"/>
          <ac:picMkLst>
            <pc:docMk/>
            <pc:sldMk cId="1723480195" sldId="290"/>
            <ac:picMk id="70" creationId="{B68628CB-2B37-1826-2760-A9693E4C24B1}"/>
          </ac:picMkLst>
        </pc:picChg>
      </pc:sldChg>
    </pc:docChg>
  </pc:docChgLst>
  <pc:docChgLst>
    <pc:chgData name="Jun Chen" userId="S::jchen526@uottawa.ca::ec614d6a-af67-4173-a4af-55d204aad198" providerId="AD" clId="Web-{127455F5-A41D-F03B-37FF-C82ED761A1D2}"/>
    <pc:docChg chg="addSld modSld sldOrd">
      <pc:chgData name="Jun Chen" userId="S::jchen526@uottawa.ca::ec614d6a-af67-4173-a4af-55d204aad198" providerId="AD" clId="Web-{127455F5-A41D-F03B-37FF-C82ED761A1D2}" dt="2021-07-02T22:04:26.968" v="180" actId="20577"/>
      <pc:docMkLst>
        <pc:docMk/>
      </pc:docMkLst>
      <pc:sldChg chg="addSp delSp modSp add ord">
        <pc:chgData name="Jun Chen" userId="S::jchen526@uottawa.ca::ec614d6a-af67-4173-a4af-55d204aad198" providerId="AD" clId="Web-{127455F5-A41D-F03B-37FF-C82ED761A1D2}" dt="2021-07-02T21:57:22.210" v="178" actId="1076"/>
        <pc:sldMkLst>
          <pc:docMk/>
          <pc:sldMk cId="1559969212" sldId="278"/>
        </pc:sldMkLst>
        <pc:spChg chg="mod">
          <ac:chgData name="Jun Chen" userId="S::jchen526@uottawa.ca::ec614d6a-af67-4173-a4af-55d204aad198" providerId="AD" clId="Web-{127455F5-A41D-F03B-37FF-C82ED761A1D2}" dt="2021-07-02T21:57:18.444" v="164" actId="1076"/>
          <ac:spMkLst>
            <pc:docMk/>
            <pc:sldMk cId="1559969212" sldId="278"/>
            <ac:spMk id="4" creationId="{1C5D0570-7030-4CA3-A55A-20AE81174653}"/>
          </ac:spMkLst>
        </pc:spChg>
        <pc:spChg chg="add del mod">
          <ac:chgData name="Jun Chen" userId="S::jchen526@uottawa.ca::ec614d6a-af67-4173-a4af-55d204aad198" providerId="AD" clId="Web-{127455F5-A41D-F03B-37FF-C82ED761A1D2}" dt="2021-07-02T21:57:18.459" v="165" actId="1076"/>
          <ac:spMkLst>
            <pc:docMk/>
            <pc:sldMk cId="1559969212" sldId="278"/>
            <ac:spMk id="5" creationId="{783FE104-E1D9-43FF-B4B7-B8D869509ABD}"/>
          </ac:spMkLst>
        </pc:spChg>
        <pc:spChg chg="mod">
          <ac:chgData name="Jun Chen" userId="S::jchen526@uottawa.ca::ec614d6a-af67-4173-a4af-55d204aad198" providerId="AD" clId="Web-{127455F5-A41D-F03B-37FF-C82ED761A1D2}" dt="2021-07-02T21:57:18.459" v="166" actId="1076"/>
          <ac:spMkLst>
            <pc:docMk/>
            <pc:sldMk cId="1559969212" sldId="278"/>
            <ac:spMk id="9" creationId="{7561C68D-C620-464F-AAEE-A98928CA219C}"/>
          </ac:spMkLst>
        </pc:spChg>
        <pc:spChg chg="add del mod">
          <ac:chgData name="Jun Chen" userId="S::jchen526@uottawa.ca::ec614d6a-af67-4173-a4af-55d204aad198" providerId="AD" clId="Web-{127455F5-A41D-F03B-37FF-C82ED761A1D2}" dt="2021-07-02T21:57:18.475" v="167" actId="1076"/>
          <ac:spMkLst>
            <pc:docMk/>
            <pc:sldMk cId="1559969212" sldId="278"/>
            <ac:spMk id="10" creationId="{2E91EB5F-B310-490F-B9FC-8E36E63A03AD}"/>
          </ac:spMkLst>
        </pc:spChg>
        <pc:spChg chg="mod">
          <ac:chgData name="Jun Chen" userId="S::jchen526@uottawa.ca::ec614d6a-af67-4173-a4af-55d204aad198" providerId="AD" clId="Web-{127455F5-A41D-F03B-37FF-C82ED761A1D2}" dt="2021-07-02T21:57:18.491" v="168" actId="1076"/>
          <ac:spMkLst>
            <pc:docMk/>
            <pc:sldMk cId="1559969212" sldId="278"/>
            <ac:spMk id="13" creationId="{77475250-7B1C-4991-9860-840DD42084DD}"/>
          </ac:spMkLst>
        </pc:spChg>
        <pc:spChg chg="add del mod">
          <ac:chgData name="Jun Chen" userId="S::jchen526@uottawa.ca::ec614d6a-af67-4173-a4af-55d204aad198" providerId="AD" clId="Web-{127455F5-A41D-F03B-37FF-C82ED761A1D2}" dt="2021-07-02T21:57:18.506" v="169" actId="1076"/>
          <ac:spMkLst>
            <pc:docMk/>
            <pc:sldMk cId="1559969212" sldId="278"/>
            <ac:spMk id="14" creationId="{A60D9B79-A5DE-48B5-A479-DA3018BEE799}"/>
          </ac:spMkLst>
        </pc:spChg>
        <pc:spChg chg="mod">
          <ac:chgData name="Jun Chen" userId="S::jchen526@uottawa.ca::ec614d6a-af67-4173-a4af-55d204aad198" providerId="AD" clId="Web-{127455F5-A41D-F03B-37FF-C82ED761A1D2}" dt="2021-07-02T21:57:18.506" v="170" actId="1076"/>
          <ac:spMkLst>
            <pc:docMk/>
            <pc:sldMk cId="1559969212" sldId="278"/>
            <ac:spMk id="15" creationId="{DC5366A3-17E7-4E37-A215-EC5617AE9439}"/>
          </ac:spMkLst>
        </pc:spChg>
        <pc:spChg chg="mod">
          <ac:chgData name="Jun Chen" userId="S::jchen526@uottawa.ca::ec614d6a-af67-4173-a4af-55d204aad198" providerId="AD" clId="Web-{127455F5-A41D-F03B-37FF-C82ED761A1D2}" dt="2021-07-02T21:57:18.522" v="171" actId="1076"/>
          <ac:spMkLst>
            <pc:docMk/>
            <pc:sldMk cId="1559969212" sldId="278"/>
            <ac:spMk id="16" creationId="{539744F7-B6E5-45C9-8069-BA0A99031728}"/>
          </ac:spMkLst>
        </pc:spChg>
        <pc:spChg chg="mod">
          <ac:chgData name="Jun Chen" userId="S::jchen526@uottawa.ca::ec614d6a-af67-4173-a4af-55d204aad198" providerId="AD" clId="Web-{127455F5-A41D-F03B-37FF-C82ED761A1D2}" dt="2021-07-02T21:57:18.538" v="172" actId="1076"/>
          <ac:spMkLst>
            <pc:docMk/>
            <pc:sldMk cId="1559969212" sldId="278"/>
            <ac:spMk id="17" creationId="{7D20D999-71B1-4F47-A7FB-21F5FFB92CB7}"/>
          </ac:spMkLst>
        </pc:spChg>
        <pc:spChg chg="mod">
          <ac:chgData name="Jun Chen" userId="S::jchen526@uottawa.ca::ec614d6a-af67-4173-a4af-55d204aad198" providerId="AD" clId="Web-{127455F5-A41D-F03B-37FF-C82ED761A1D2}" dt="2021-07-02T21:57:18.553" v="173" actId="1076"/>
          <ac:spMkLst>
            <pc:docMk/>
            <pc:sldMk cId="1559969212" sldId="278"/>
            <ac:spMk id="18" creationId="{35304BB5-A551-4E7B-85BD-370C6DF3E735}"/>
          </ac:spMkLst>
        </pc:spChg>
        <pc:spChg chg="mod">
          <ac:chgData name="Jun Chen" userId="S::jchen526@uottawa.ca::ec614d6a-af67-4173-a4af-55d204aad198" providerId="AD" clId="Web-{127455F5-A41D-F03B-37FF-C82ED761A1D2}" dt="2021-07-02T21:57:22.210" v="178" actId="1076"/>
          <ac:spMkLst>
            <pc:docMk/>
            <pc:sldMk cId="1559969212" sldId="278"/>
            <ac:spMk id="24" creationId="{81A17656-7FC6-4AB1-B315-E82F7BAEC07E}"/>
          </ac:spMkLst>
        </pc:spChg>
        <pc:cxnChg chg="mod">
          <ac:chgData name="Jun Chen" userId="S::jchen526@uottawa.ca::ec614d6a-af67-4173-a4af-55d204aad198" providerId="AD" clId="Web-{127455F5-A41D-F03B-37FF-C82ED761A1D2}" dt="2021-07-02T21:57:18.553" v="174" actId="1076"/>
          <ac:cxnSpMkLst>
            <pc:docMk/>
            <pc:sldMk cId="1559969212" sldId="278"/>
            <ac:cxnSpMk id="19" creationId="{414495DD-7E46-4D01-9E65-610C1409F629}"/>
          </ac:cxnSpMkLst>
        </pc:cxnChg>
        <pc:cxnChg chg="mod">
          <ac:chgData name="Jun Chen" userId="S::jchen526@uottawa.ca::ec614d6a-af67-4173-a4af-55d204aad198" providerId="AD" clId="Web-{127455F5-A41D-F03B-37FF-C82ED761A1D2}" dt="2021-07-02T21:57:18.569" v="175" actId="1076"/>
          <ac:cxnSpMkLst>
            <pc:docMk/>
            <pc:sldMk cId="1559969212" sldId="278"/>
            <ac:cxnSpMk id="20" creationId="{757E39C2-7ACD-4CDC-B74F-1EDC8A5FADFB}"/>
          </ac:cxnSpMkLst>
        </pc:cxnChg>
        <pc:cxnChg chg="mod">
          <ac:chgData name="Jun Chen" userId="S::jchen526@uottawa.ca::ec614d6a-af67-4173-a4af-55d204aad198" providerId="AD" clId="Web-{127455F5-A41D-F03B-37FF-C82ED761A1D2}" dt="2021-07-02T21:57:18.584" v="176" actId="1076"/>
          <ac:cxnSpMkLst>
            <pc:docMk/>
            <pc:sldMk cId="1559969212" sldId="278"/>
            <ac:cxnSpMk id="21" creationId="{638EE6E9-55F6-4B80-B61F-1AC695B45C01}"/>
          </ac:cxnSpMkLst>
        </pc:cxnChg>
        <pc:cxnChg chg="mod">
          <ac:chgData name="Jun Chen" userId="S::jchen526@uottawa.ca::ec614d6a-af67-4173-a4af-55d204aad198" providerId="AD" clId="Web-{127455F5-A41D-F03B-37FF-C82ED761A1D2}" dt="2021-07-02T21:57:18.584" v="177" actId="1076"/>
          <ac:cxnSpMkLst>
            <pc:docMk/>
            <pc:sldMk cId="1559969212" sldId="278"/>
            <ac:cxnSpMk id="22" creationId="{E6E1FF1F-7C70-4FFE-A78B-BD8F7F6C6193}"/>
          </ac:cxnSpMkLst>
        </pc:cxnChg>
      </pc:sldChg>
      <pc:sldChg chg="delSp modSp add replId">
        <pc:chgData name="Jun Chen" userId="S::jchen526@uottawa.ca::ec614d6a-af67-4173-a4af-55d204aad198" providerId="AD" clId="Web-{127455F5-A41D-F03B-37FF-C82ED761A1D2}" dt="2021-07-02T22:04:26.968" v="180" actId="20577"/>
        <pc:sldMkLst>
          <pc:docMk/>
          <pc:sldMk cId="3007120943" sldId="279"/>
        </pc:sldMkLst>
        <pc:spChg chg="mod">
          <ac:chgData name="Jun Chen" userId="S::jchen526@uottawa.ca::ec614d6a-af67-4173-a4af-55d204aad198" providerId="AD" clId="Web-{127455F5-A41D-F03B-37FF-C82ED761A1D2}" dt="2021-07-02T21:55:07.838" v="28" actId="20577"/>
          <ac:spMkLst>
            <pc:docMk/>
            <pc:sldMk cId="3007120943" sldId="279"/>
            <ac:spMk id="2" creationId="{13AA7E44-F004-44C3-B494-B145344E9CD8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42"/>
          <ac:spMkLst>
            <pc:docMk/>
            <pc:sldMk cId="3007120943" sldId="279"/>
            <ac:spMk id="4" creationId="{1C5D0570-7030-4CA3-A55A-20AE81174653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41"/>
          <ac:spMkLst>
            <pc:docMk/>
            <pc:sldMk cId="3007120943" sldId="279"/>
            <ac:spMk id="5" creationId="{783FE104-E1D9-43FF-B4B7-B8D869509ABD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40"/>
          <ac:spMkLst>
            <pc:docMk/>
            <pc:sldMk cId="3007120943" sldId="279"/>
            <ac:spMk id="9" creationId="{7561C68D-C620-464F-AAEE-A98928CA219C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9"/>
          <ac:spMkLst>
            <pc:docMk/>
            <pc:sldMk cId="3007120943" sldId="279"/>
            <ac:spMk id="10" creationId="{2E91EB5F-B310-490F-B9FC-8E36E63A03AD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8"/>
          <ac:spMkLst>
            <pc:docMk/>
            <pc:sldMk cId="3007120943" sldId="279"/>
            <ac:spMk id="13" creationId="{77475250-7B1C-4991-9860-840DD42084DD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7"/>
          <ac:spMkLst>
            <pc:docMk/>
            <pc:sldMk cId="3007120943" sldId="279"/>
            <ac:spMk id="14" creationId="{A60D9B79-A5DE-48B5-A479-DA3018BEE799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6"/>
          <ac:spMkLst>
            <pc:docMk/>
            <pc:sldMk cId="3007120943" sldId="279"/>
            <ac:spMk id="15" creationId="{DC5366A3-17E7-4E37-A215-EC5617AE9439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5"/>
          <ac:spMkLst>
            <pc:docMk/>
            <pc:sldMk cId="3007120943" sldId="279"/>
            <ac:spMk id="16" creationId="{539744F7-B6E5-45C9-8069-BA0A99031728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4"/>
          <ac:spMkLst>
            <pc:docMk/>
            <pc:sldMk cId="3007120943" sldId="279"/>
            <ac:spMk id="17" creationId="{7D20D999-71B1-4F47-A7FB-21F5FFB92CB7}"/>
          </ac:spMkLst>
        </pc:spChg>
        <pc:spChg chg="del">
          <ac:chgData name="Jun Chen" userId="S::jchen526@uottawa.ca::ec614d6a-af67-4173-a4af-55d204aad198" providerId="AD" clId="Web-{127455F5-A41D-F03B-37FF-C82ED761A1D2}" dt="2021-07-02T21:55:11.323" v="33"/>
          <ac:spMkLst>
            <pc:docMk/>
            <pc:sldMk cId="3007120943" sldId="279"/>
            <ac:spMk id="18" creationId="{35304BB5-A551-4E7B-85BD-370C6DF3E735}"/>
          </ac:spMkLst>
        </pc:spChg>
        <pc:spChg chg="mod">
          <ac:chgData name="Jun Chen" userId="S::jchen526@uottawa.ca::ec614d6a-af67-4173-a4af-55d204aad198" providerId="AD" clId="Web-{127455F5-A41D-F03B-37FF-C82ED761A1D2}" dt="2021-07-02T22:04:26.968" v="180" actId="20577"/>
          <ac:spMkLst>
            <pc:docMk/>
            <pc:sldMk cId="3007120943" sldId="279"/>
            <ac:spMk id="24" creationId="{81A17656-7FC6-4AB1-B315-E82F7BAEC07E}"/>
          </ac:spMkLst>
        </pc:spChg>
        <pc:cxnChg chg="del">
          <ac:chgData name="Jun Chen" userId="S::jchen526@uottawa.ca::ec614d6a-af67-4173-a4af-55d204aad198" providerId="AD" clId="Web-{127455F5-A41D-F03B-37FF-C82ED761A1D2}" dt="2021-07-02T21:55:11.323" v="32"/>
          <ac:cxnSpMkLst>
            <pc:docMk/>
            <pc:sldMk cId="3007120943" sldId="279"/>
            <ac:cxnSpMk id="19" creationId="{414495DD-7E46-4D01-9E65-610C1409F629}"/>
          </ac:cxnSpMkLst>
        </pc:cxnChg>
        <pc:cxnChg chg="del">
          <ac:chgData name="Jun Chen" userId="S::jchen526@uottawa.ca::ec614d6a-af67-4173-a4af-55d204aad198" providerId="AD" clId="Web-{127455F5-A41D-F03B-37FF-C82ED761A1D2}" dt="2021-07-02T21:55:11.323" v="31"/>
          <ac:cxnSpMkLst>
            <pc:docMk/>
            <pc:sldMk cId="3007120943" sldId="279"/>
            <ac:cxnSpMk id="20" creationId="{757E39C2-7ACD-4CDC-B74F-1EDC8A5FADFB}"/>
          </ac:cxnSpMkLst>
        </pc:cxnChg>
        <pc:cxnChg chg="del">
          <ac:chgData name="Jun Chen" userId="S::jchen526@uottawa.ca::ec614d6a-af67-4173-a4af-55d204aad198" providerId="AD" clId="Web-{127455F5-A41D-F03B-37FF-C82ED761A1D2}" dt="2021-07-02T21:55:11.323" v="30"/>
          <ac:cxnSpMkLst>
            <pc:docMk/>
            <pc:sldMk cId="3007120943" sldId="279"/>
            <ac:cxnSpMk id="21" creationId="{638EE6E9-55F6-4B80-B61F-1AC695B45C01}"/>
          </ac:cxnSpMkLst>
        </pc:cxnChg>
        <pc:cxnChg chg="del">
          <ac:chgData name="Jun Chen" userId="S::jchen526@uottawa.ca::ec614d6a-af67-4173-a4af-55d204aad198" providerId="AD" clId="Web-{127455F5-A41D-F03B-37FF-C82ED761A1D2}" dt="2021-07-02T21:55:11.307" v="29"/>
          <ac:cxnSpMkLst>
            <pc:docMk/>
            <pc:sldMk cId="3007120943" sldId="279"/>
            <ac:cxnSpMk id="22" creationId="{E6E1FF1F-7C70-4FFE-A78B-BD8F7F6C6193}"/>
          </ac:cxnSpMkLst>
        </pc:cxnChg>
      </pc:sldChg>
      <pc:sldMasterChg chg="addSldLayout">
        <pc:chgData name="Jun Chen" userId="S::jchen526@uottawa.ca::ec614d6a-af67-4173-a4af-55d204aad198" providerId="AD" clId="Web-{127455F5-A41D-F03B-37FF-C82ED761A1D2}" dt="2021-07-02T21:51:29.818" v="0"/>
        <pc:sldMasterMkLst>
          <pc:docMk/>
          <pc:sldMasterMk cId="0" sldId="2147483648"/>
        </pc:sldMasterMkLst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3525191957" sldId="2147483682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3036645213" sldId="2147483683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4137314810" sldId="2147483684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1805733531" sldId="2147483685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3972345153" sldId="2147483686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2290011457" sldId="2147483687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3493743260" sldId="2147483688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674238396" sldId="2147483689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502005904" sldId="2147483690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344392454" sldId="2147483691"/>
          </pc:sldLayoutMkLst>
        </pc:sldLayoutChg>
        <pc:sldLayoutChg chg="add">
          <pc:chgData name="Jun Chen" userId="S::jchen526@uottawa.ca::ec614d6a-af67-4173-a4af-55d204aad198" providerId="AD" clId="Web-{127455F5-A41D-F03B-37FF-C82ED761A1D2}" dt="2021-07-02T21:51:29.818" v="0"/>
          <pc:sldLayoutMkLst>
            <pc:docMk/>
            <pc:sldMasterMk cId="0" sldId="2147483648"/>
            <pc:sldLayoutMk cId="1348269814" sldId="2147483692"/>
          </pc:sldLayoutMkLst>
        </pc:sldLayoutChg>
      </pc:sldMasterChg>
    </pc:docChg>
  </pc:docChgLst>
  <pc:docChgLst>
    <pc:chgData name="Mathieu Falardeau" userId="S::mfala097@uottawa.ca::e7b2f4f4-72e1-449e-a329-cedef9b9aa77" providerId="AD" clId="Web-{C5A6A7A0-0608-42C2-A5DD-029735953AB1}"/>
    <pc:docChg chg="addSld modSld">
      <pc:chgData name="Mathieu Falardeau" userId="S::mfala097@uottawa.ca::e7b2f4f4-72e1-449e-a329-cedef9b9aa77" providerId="AD" clId="Web-{C5A6A7A0-0608-42C2-A5DD-029735953AB1}" dt="2022-03-20T20:07:58.543" v="143" actId="20577"/>
      <pc:docMkLst>
        <pc:docMk/>
      </pc:docMkLst>
      <pc:sldChg chg="addSp delSp modSp">
        <pc:chgData name="Mathieu Falardeau" userId="S::mfala097@uottawa.ca::e7b2f4f4-72e1-449e-a329-cedef9b9aa77" providerId="AD" clId="Web-{C5A6A7A0-0608-42C2-A5DD-029735953AB1}" dt="2022-03-20T19:52:51.465" v="99" actId="20577"/>
        <pc:sldMkLst>
          <pc:docMk/>
          <pc:sldMk cId="1544768590" sldId="269"/>
        </pc:sldMkLst>
        <pc:spChg chg="add del">
          <ac:chgData name="Mathieu Falardeau" userId="S::mfala097@uottawa.ca::e7b2f4f4-72e1-449e-a329-cedef9b9aa77" providerId="AD" clId="Web-{C5A6A7A0-0608-42C2-A5DD-029735953AB1}" dt="2022-03-20T19:47:27.568" v="1"/>
          <ac:spMkLst>
            <pc:docMk/>
            <pc:sldMk cId="1544768590" sldId="269"/>
            <ac:spMk id="3" creationId="{8DC78904-D989-48F3-A55B-A3C5576904F4}"/>
          </ac:spMkLst>
        </pc:spChg>
        <pc:spChg chg="add mod">
          <ac:chgData name="Mathieu Falardeau" userId="S::mfala097@uottawa.ca::e7b2f4f4-72e1-449e-a329-cedef9b9aa77" providerId="AD" clId="Web-{C5A6A7A0-0608-42C2-A5DD-029735953AB1}" dt="2022-03-20T19:52:51.465" v="99" actId="20577"/>
          <ac:spMkLst>
            <pc:docMk/>
            <pc:sldMk cId="1544768590" sldId="269"/>
            <ac:spMk id="4" creationId="{BE27C4BC-B0CE-450D-A8F5-8E229CF0D1C0}"/>
          </ac:spMkLst>
        </pc:spChg>
      </pc:sldChg>
      <pc:sldChg chg="modSp">
        <pc:chgData name="Mathieu Falardeau" userId="S::mfala097@uottawa.ca::e7b2f4f4-72e1-449e-a329-cedef9b9aa77" providerId="AD" clId="Web-{C5A6A7A0-0608-42C2-A5DD-029735953AB1}" dt="2022-03-20T19:56:59.641" v="138" actId="20577"/>
        <pc:sldMkLst>
          <pc:docMk/>
          <pc:sldMk cId="695989360" sldId="285"/>
        </pc:sldMkLst>
        <pc:spChg chg="mod">
          <ac:chgData name="Mathieu Falardeau" userId="S::mfala097@uottawa.ca::e7b2f4f4-72e1-449e-a329-cedef9b9aa77" providerId="AD" clId="Web-{C5A6A7A0-0608-42C2-A5DD-029735953AB1}" dt="2022-03-20T19:56:59.641" v="138" actId="20577"/>
          <ac:spMkLst>
            <pc:docMk/>
            <pc:sldMk cId="695989360" sldId="285"/>
            <ac:spMk id="3" creationId="{C75F23E9-4C46-42E6-AD62-7C393A54AAE0}"/>
          </ac:spMkLst>
        </pc:spChg>
      </pc:sldChg>
      <pc:sldChg chg="modSp">
        <pc:chgData name="Mathieu Falardeau" userId="S::mfala097@uottawa.ca::e7b2f4f4-72e1-449e-a329-cedef9b9aa77" providerId="AD" clId="Web-{C5A6A7A0-0608-42C2-A5DD-029735953AB1}" dt="2022-03-20T19:54:18.951" v="131" actId="20577"/>
        <pc:sldMkLst>
          <pc:docMk/>
          <pc:sldMk cId="966359081" sldId="286"/>
        </pc:sldMkLst>
        <pc:spChg chg="mod">
          <ac:chgData name="Mathieu Falardeau" userId="S::mfala097@uottawa.ca::e7b2f4f4-72e1-449e-a329-cedef9b9aa77" providerId="AD" clId="Web-{C5A6A7A0-0608-42C2-A5DD-029735953AB1}" dt="2022-03-20T19:54:18.951" v="131" actId="20577"/>
          <ac:spMkLst>
            <pc:docMk/>
            <pc:sldMk cId="966359081" sldId="286"/>
            <ac:spMk id="3" creationId="{E8850F58-729D-45C5-8BF4-C23E3DBA41DC}"/>
          </ac:spMkLst>
        </pc:spChg>
      </pc:sldChg>
      <pc:sldChg chg="modSp new">
        <pc:chgData name="Mathieu Falardeau" userId="S::mfala097@uottawa.ca::e7b2f4f4-72e1-449e-a329-cedef9b9aa77" providerId="AD" clId="Web-{C5A6A7A0-0608-42C2-A5DD-029735953AB1}" dt="2022-03-20T20:07:58.543" v="143" actId="20577"/>
        <pc:sldMkLst>
          <pc:docMk/>
          <pc:sldMk cId="2587458718" sldId="287"/>
        </pc:sldMkLst>
        <pc:spChg chg="mod">
          <ac:chgData name="Mathieu Falardeau" userId="S::mfala097@uottawa.ca::e7b2f4f4-72e1-449e-a329-cedef9b9aa77" providerId="AD" clId="Web-{C5A6A7A0-0608-42C2-A5DD-029735953AB1}" dt="2022-03-20T20:07:58.543" v="143" actId="20577"/>
          <ac:spMkLst>
            <pc:docMk/>
            <pc:sldMk cId="2587458718" sldId="287"/>
            <ac:spMk id="2" creationId="{BE6F3B06-3BA9-47C0-83E1-520A10FD1B25}"/>
          </ac:spMkLst>
        </pc:spChg>
      </pc:sldChg>
    </pc:docChg>
  </pc:docChgLst>
  <pc:docChgLst>
    <pc:chgData name="Mathieu Falardeau" userId="S::mfala097@uottawa.ca::e7b2f4f4-72e1-449e-a329-cedef9b9aa77" providerId="AD" clId="Web-{861E5114-B9E3-4167-B60B-B96190C4DDA2}"/>
    <pc:docChg chg="modSld">
      <pc:chgData name="Mathieu Falardeau" userId="S::mfala097@uottawa.ca::e7b2f4f4-72e1-449e-a329-cedef9b9aa77" providerId="AD" clId="Web-{861E5114-B9E3-4167-B60B-B96190C4DDA2}" dt="2022-03-26T19:04:12.463" v="109" actId="1076"/>
      <pc:docMkLst>
        <pc:docMk/>
      </pc:docMkLst>
      <pc:sldChg chg="modSp">
        <pc:chgData name="Mathieu Falardeau" userId="S::mfala097@uottawa.ca::e7b2f4f4-72e1-449e-a329-cedef9b9aa77" providerId="AD" clId="Web-{861E5114-B9E3-4167-B60B-B96190C4DDA2}" dt="2022-03-26T19:04:12.463" v="109" actId="1076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861E5114-B9E3-4167-B60B-B96190C4DDA2}" dt="2022-03-26T19:04:12.463" v="108" actId="1076"/>
          <ac:spMkLst>
            <pc:docMk/>
            <pc:sldMk cId="4150672164" sldId="268"/>
            <ac:spMk id="12" creationId="{C45E4C67-05E4-4699-A3D4-18741EBB6E44}"/>
          </ac:spMkLst>
        </pc:spChg>
        <pc:spChg chg="mod">
          <ac:chgData name="Mathieu Falardeau" userId="S::mfala097@uottawa.ca::e7b2f4f4-72e1-449e-a329-cedef9b9aa77" providerId="AD" clId="Web-{861E5114-B9E3-4167-B60B-B96190C4DDA2}" dt="2022-03-26T19:04:12.447" v="107" actId="1076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Mathieu Falardeau" userId="S::mfala097@uottawa.ca::e7b2f4f4-72e1-449e-a329-cedef9b9aa77" providerId="AD" clId="Web-{861E5114-B9E3-4167-B60B-B96190C4DDA2}" dt="2022-03-26T19:04:12.463" v="109" actId="1076"/>
          <ac:picMkLst>
            <pc:docMk/>
            <pc:sldMk cId="4150672164" sldId="268"/>
            <ac:picMk id="3" creationId="{1D330067-263C-FF55-6B7E-C2C1134865CE}"/>
          </ac:picMkLst>
        </pc:picChg>
        <pc:picChg chg="mod">
          <ac:chgData name="Mathieu Falardeau" userId="S::mfala097@uottawa.ca::e7b2f4f4-72e1-449e-a329-cedef9b9aa77" providerId="AD" clId="Web-{861E5114-B9E3-4167-B60B-B96190C4DDA2}" dt="2022-03-26T19:04:12.447" v="106" actId="1076"/>
          <ac:picMkLst>
            <pc:docMk/>
            <pc:sldMk cId="4150672164" sldId="268"/>
            <ac:picMk id="43" creationId="{C71AD329-8C57-43FB-8599-BA9CB73895F9}"/>
          </ac:picMkLst>
        </pc:picChg>
      </pc:sldChg>
      <pc:sldChg chg="addSp modSp">
        <pc:chgData name="Mathieu Falardeau" userId="S::mfala097@uottawa.ca::e7b2f4f4-72e1-449e-a329-cedef9b9aa77" providerId="AD" clId="Web-{861E5114-B9E3-4167-B60B-B96190C4DDA2}" dt="2022-03-26T18:02:46.544" v="35"/>
        <pc:sldMkLst>
          <pc:docMk/>
          <pc:sldMk cId="695989360" sldId="285"/>
        </pc:sldMkLst>
        <pc:spChg chg="add mod">
          <ac:chgData name="Mathieu Falardeau" userId="S::mfala097@uottawa.ca::e7b2f4f4-72e1-449e-a329-cedef9b9aa77" providerId="AD" clId="Web-{861E5114-B9E3-4167-B60B-B96190C4DDA2}" dt="2022-03-26T18:02:46.528" v="33"/>
          <ac:spMkLst>
            <pc:docMk/>
            <pc:sldMk cId="695989360" sldId="285"/>
            <ac:spMk id="5" creationId="{FEA66CD4-4333-A0F4-1D6E-194C0DDD65CD}"/>
          </ac:spMkLst>
        </pc:spChg>
        <pc:spChg chg="add mod">
          <ac:chgData name="Mathieu Falardeau" userId="S::mfala097@uottawa.ca::e7b2f4f4-72e1-449e-a329-cedef9b9aa77" providerId="AD" clId="Web-{861E5114-B9E3-4167-B60B-B96190C4DDA2}" dt="2022-03-26T18:02:46.528" v="34"/>
          <ac:spMkLst>
            <pc:docMk/>
            <pc:sldMk cId="695989360" sldId="285"/>
            <ac:spMk id="10" creationId="{75E4AC53-9593-E863-B5D1-35773412EFCF}"/>
          </ac:spMkLst>
        </pc:spChg>
        <pc:spChg chg="add mod">
          <ac:chgData name="Mathieu Falardeau" userId="S::mfala097@uottawa.ca::e7b2f4f4-72e1-449e-a329-cedef9b9aa77" providerId="AD" clId="Web-{861E5114-B9E3-4167-B60B-B96190C4DDA2}" dt="2022-03-26T18:02:46.544" v="35"/>
          <ac:spMkLst>
            <pc:docMk/>
            <pc:sldMk cId="695989360" sldId="285"/>
            <ac:spMk id="11" creationId="{FAF1D5AB-3D8C-1D51-3585-E6ADA6AD6615}"/>
          </ac:spMkLst>
        </pc:spChg>
        <pc:picChg chg="add mod">
          <ac:chgData name="Mathieu Falardeau" userId="S::mfala097@uottawa.ca::e7b2f4f4-72e1-449e-a329-cedef9b9aa77" providerId="AD" clId="Web-{861E5114-B9E3-4167-B60B-B96190C4DDA2}" dt="2022-03-26T18:01:36.262" v="12" actId="1076"/>
          <ac:picMkLst>
            <pc:docMk/>
            <pc:sldMk cId="695989360" sldId="285"/>
            <ac:picMk id="7" creationId="{25715F21-71AA-FD65-5044-33529B03FBFE}"/>
          </ac:picMkLst>
        </pc:picChg>
        <pc:picChg chg="add mod">
          <ac:chgData name="Mathieu Falardeau" userId="S::mfala097@uottawa.ca::e7b2f4f4-72e1-449e-a329-cedef9b9aa77" providerId="AD" clId="Web-{861E5114-B9E3-4167-B60B-B96190C4DDA2}" dt="2022-03-26T18:01:32.121" v="11" actId="1076"/>
          <ac:picMkLst>
            <pc:docMk/>
            <pc:sldMk cId="695989360" sldId="285"/>
            <ac:picMk id="9" creationId="{238D2BCA-4BBD-395F-EF5B-0D30762E31D2}"/>
          </ac:picMkLst>
        </pc:picChg>
        <pc:picChg chg="add mod">
          <ac:chgData name="Mathieu Falardeau" userId="S::mfala097@uottawa.ca::e7b2f4f4-72e1-449e-a329-cedef9b9aa77" providerId="AD" clId="Web-{861E5114-B9E3-4167-B60B-B96190C4DDA2}" dt="2022-03-26T18:01:57.809" v="18" actId="1076"/>
          <ac:picMkLst>
            <pc:docMk/>
            <pc:sldMk cId="695989360" sldId="285"/>
            <ac:picMk id="12" creationId="{1E74F170-AA38-7BC3-68BA-B9A146EB9D28}"/>
          </ac:picMkLst>
        </pc:picChg>
        <pc:picChg chg="add mod">
          <ac:chgData name="Mathieu Falardeau" userId="S::mfala097@uottawa.ca::e7b2f4f4-72e1-449e-a329-cedef9b9aa77" providerId="AD" clId="Web-{861E5114-B9E3-4167-B60B-B96190C4DDA2}" dt="2022-03-26T18:02:02.590" v="20" actId="1076"/>
          <ac:picMkLst>
            <pc:docMk/>
            <pc:sldMk cId="695989360" sldId="285"/>
            <ac:picMk id="13" creationId="{06B18365-9324-BC4A-4DF0-4B5022C45766}"/>
          </ac:picMkLst>
        </pc:picChg>
      </pc:sldChg>
      <pc:sldChg chg="modSp">
        <pc:chgData name="Mathieu Falardeau" userId="S::mfala097@uottawa.ca::e7b2f4f4-72e1-449e-a329-cedef9b9aa77" providerId="AD" clId="Web-{861E5114-B9E3-4167-B60B-B96190C4DDA2}" dt="2022-03-26T18:34:44.197" v="101" actId="14100"/>
        <pc:sldMkLst>
          <pc:docMk/>
          <pc:sldMk cId="3049339522" sldId="289"/>
        </pc:sldMkLst>
        <pc:spChg chg="mod">
          <ac:chgData name="Mathieu Falardeau" userId="S::mfala097@uottawa.ca::e7b2f4f4-72e1-449e-a329-cedef9b9aa77" providerId="AD" clId="Web-{861E5114-B9E3-4167-B60B-B96190C4DDA2}" dt="2022-03-26T18:32:05.398" v="78" actId="20577"/>
          <ac:spMkLst>
            <pc:docMk/>
            <pc:sldMk cId="3049339522" sldId="289"/>
            <ac:spMk id="3" creationId="{75D03BC2-60DE-874C-7D06-78EC4F4B8D09}"/>
          </ac:spMkLst>
        </pc:spChg>
        <pc:picChg chg="mod">
          <ac:chgData name="Mathieu Falardeau" userId="S::mfala097@uottawa.ca::e7b2f4f4-72e1-449e-a329-cedef9b9aa77" providerId="AD" clId="Web-{861E5114-B9E3-4167-B60B-B96190C4DDA2}" dt="2022-03-26T18:34:08.056" v="95" actId="14100"/>
          <ac:picMkLst>
            <pc:docMk/>
            <pc:sldMk cId="3049339522" sldId="289"/>
            <ac:picMk id="6" creationId="{8BEC8521-10D9-45F8-06DF-C74B9E2A1952}"/>
          </ac:picMkLst>
        </pc:picChg>
        <pc:picChg chg="mod">
          <ac:chgData name="Mathieu Falardeau" userId="S::mfala097@uottawa.ca::e7b2f4f4-72e1-449e-a329-cedef9b9aa77" providerId="AD" clId="Web-{861E5114-B9E3-4167-B60B-B96190C4DDA2}" dt="2022-03-26T18:34:19.822" v="97" actId="1076"/>
          <ac:picMkLst>
            <pc:docMk/>
            <pc:sldMk cId="3049339522" sldId="289"/>
            <ac:picMk id="7" creationId="{C9A35017-F2AB-FA9E-B844-A94F11B43A8A}"/>
          </ac:picMkLst>
        </pc:picChg>
        <pc:picChg chg="mod">
          <ac:chgData name="Mathieu Falardeau" userId="S::mfala097@uottawa.ca::e7b2f4f4-72e1-449e-a329-cedef9b9aa77" providerId="AD" clId="Web-{861E5114-B9E3-4167-B60B-B96190C4DDA2}" dt="2022-03-26T18:34:35.369" v="99" actId="1076"/>
          <ac:picMkLst>
            <pc:docMk/>
            <pc:sldMk cId="3049339522" sldId="289"/>
            <ac:picMk id="10" creationId="{DA766AB4-19B3-EA4A-CC7B-8AD0C1238ECE}"/>
          </ac:picMkLst>
        </pc:picChg>
        <pc:picChg chg="mod">
          <ac:chgData name="Mathieu Falardeau" userId="S::mfala097@uottawa.ca::e7b2f4f4-72e1-449e-a329-cedef9b9aa77" providerId="AD" clId="Web-{861E5114-B9E3-4167-B60B-B96190C4DDA2}" dt="2022-03-26T18:34:44.197" v="101" actId="14100"/>
          <ac:picMkLst>
            <pc:docMk/>
            <pc:sldMk cId="3049339522" sldId="289"/>
            <ac:picMk id="11" creationId="{10A4BB30-1B29-F432-E86A-1383713626A8}"/>
          </ac:picMkLst>
        </pc:picChg>
        <pc:picChg chg="mod">
          <ac:chgData name="Mathieu Falardeau" userId="S::mfala097@uottawa.ca::e7b2f4f4-72e1-449e-a329-cedef9b9aa77" providerId="AD" clId="Web-{861E5114-B9E3-4167-B60B-B96190C4DDA2}" dt="2022-03-26T18:34:35.384" v="100" actId="1076"/>
          <ac:picMkLst>
            <pc:docMk/>
            <pc:sldMk cId="3049339522" sldId="289"/>
            <ac:picMk id="12" creationId="{AC40EA2B-99A9-07CD-66C2-CC74C8B59F65}"/>
          </ac:picMkLst>
        </pc:picChg>
      </pc:sldChg>
    </pc:docChg>
  </pc:docChgLst>
  <pc:docChgLst>
    <pc:chgData name="Chaoyi Liu" userId="S::cliu241@uottawa.ca::1ca64ab0-5ffb-4df7-8a78-01d25b3c8cc4" providerId="AD" clId="Web-{4257A46E-979C-4ACC-BE72-9652F915D412}"/>
    <pc:docChg chg="modSld">
      <pc:chgData name="Chaoyi Liu" userId="S::cliu241@uottawa.ca::1ca64ab0-5ffb-4df7-8a78-01d25b3c8cc4" providerId="AD" clId="Web-{4257A46E-979C-4ACC-BE72-9652F915D412}" dt="2021-05-21T22:17:56.830" v="32" actId="1076"/>
      <pc:docMkLst>
        <pc:docMk/>
      </pc:docMkLst>
      <pc:sldChg chg="addSp modSp">
        <pc:chgData name="Chaoyi Liu" userId="S::cliu241@uottawa.ca::1ca64ab0-5ffb-4df7-8a78-01d25b3c8cc4" providerId="AD" clId="Web-{4257A46E-979C-4ACC-BE72-9652F915D412}" dt="2021-05-21T22:17:56.830" v="32" actId="1076"/>
        <pc:sldMkLst>
          <pc:docMk/>
          <pc:sldMk cId="4150672164" sldId="268"/>
        </pc:sldMkLst>
        <pc:spChg chg="add mod">
          <ac:chgData name="Chaoyi Liu" userId="S::cliu241@uottawa.ca::1ca64ab0-5ffb-4df7-8a78-01d25b3c8cc4" providerId="AD" clId="Web-{4257A46E-979C-4ACC-BE72-9652F915D412}" dt="2021-05-21T22:17:51.236" v="31" actId="20577"/>
          <ac:spMkLst>
            <pc:docMk/>
            <pc:sldMk cId="4150672164" sldId="268"/>
            <ac:spMk id="12" creationId="{C45E4C67-05E4-4699-A3D4-18741EBB6E44}"/>
          </ac:spMkLst>
        </pc:spChg>
        <pc:picChg chg="add mod">
          <ac:chgData name="Chaoyi Liu" userId="S::cliu241@uottawa.ca::1ca64ab0-5ffb-4df7-8a78-01d25b3c8cc4" providerId="AD" clId="Web-{4257A46E-979C-4ACC-BE72-9652F915D412}" dt="2021-05-21T22:17:56.830" v="32" actId="1076"/>
          <ac:picMkLst>
            <pc:docMk/>
            <pc:sldMk cId="4150672164" sldId="268"/>
            <ac:picMk id="3" creationId="{BE4A3DC9-17A7-489E-ADD5-718685A4ED85}"/>
          </ac:picMkLst>
        </pc:picChg>
      </pc:sldChg>
    </pc:docChg>
  </pc:docChgLst>
  <pc:docChgLst>
    <pc:chgData name="Chaoyi Liu" userId="S::cliu241@uottawa.ca::1ca64ab0-5ffb-4df7-8a78-01d25b3c8cc4" providerId="AD" clId="Web-{3AC2FC0C-A313-4970-A1CC-84E80D41F690}"/>
    <pc:docChg chg="modSld">
      <pc:chgData name="Chaoyi Liu" userId="S::cliu241@uottawa.ca::1ca64ab0-5ffb-4df7-8a78-01d25b3c8cc4" providerId="AD" clId="Web-{3AC2FC0C-A313-4970-A1CC-84E80D41F690}" dt="2021-05-15T21:42:21.779" v="9" actId="20577"/>
      <pc:docMkLst>
        <pc:docMk/>
      </pc:docMkLst>
      <pc:sldChg chg="modSp">
        <pc:chgData name="Chaoyi Liu" userId="S::cliu241@uottawa.ca::1ca64ab0-5ffb-4df7-8a78-01d25b3c8cc4" providerId="AD" clId="Web-{3AC2FC0C-A313-4970-A1CC-84E80D41F690}" dt="2021-05-15T21:42:21.779" v="9" actId="20577"/>
        <pc:sldMkLst>
          <pc:docMk/>
          <pc:sldMk cId="875560913" sldId="267"/>
        </pc:sldMkLst>
        <pc:spChg chg="mod">
          <ac:chgData name="Chaoyi Liu" userId="S::cliu241@uottawa.ca::1ca64ab0-5ffb-4df7-8a78-01d25b3c8cc4" providerId="AD" clId="Web-{3AC2FC0C-A313-4970-A1CC-84E80D41F690}" dt="2021-05-15T21:42:21.779" v="9" actId="20577"/>
          <ac:spMkLst>
            <pc:docMk/>
            <pc:sldMk cId="875560913" sldId="267"/>
            <ac:spMk id="32" creationId="{00000000-0000-0000-0000-000000000000}"/>
          </ac:spMkLst>
        </pc:spChg>
      </pc:sldChg>
    </pc:docChg>
  </pc:docChgLst>
  <pc:docChgLst>
    <pc:chgData name="Jun Chen" userId="S::jchen526@uottawa.ca::ec614d6a-af67-4173-a4af-55d204aad198" providerId="AD" clId="Web-{7C3BC89F-F007-B000-ED34-5046FFC84F41}"/>
    <pc:docChg chg="modSld">
      <pc:chgData name="Jun Chen" userId="S::jchen526@uottawa.ca::ec614d6a-af67-4173-a4af-55d204aad198" providerId="AD" clId="Web-{7C3BC89F-F007-B000-ED34-5046FFC84F41}" dt="2021-05-15T19:41:49.289" v="52" actId="20577"/>
      <pc:docMkLst>
        <pc:docMk/>
      </pc:docMkLst>
      <pc:sldChg chg="modSp">
        <pc:chgData name="Jun Chen" userId="S::jchen526@uottawa.ca::ec614d6a-af67-4173-a4af-55d204aad198" providerId="AD" clId="Web-{7C3BC89F-F007-B000-ED34-5046FFC84F41}" dt="2021-05-15T19:40:46.773" v="1" actId="20577"/>
        <pc:sldMkLst>
          <pc:docMk/>
          <pc:sldMk cId="875560913" sldId="267"/>
        </pc:sldMkLst>
        <pc:spChg chg="mod">
          <ac:chgData name="Jun Chen" userId="S::jchen526@uottawa.ca::ec614d6a-af67-4173-a4af-55d204aad198" providerId="AD" clId="Web-{7C3BC89F-F007-B000-ED34-5046FFC84F41}" dt="2021-05-15T19:40:46.773" v="1" actId="20577"/>
          <ac:spMkLst>
            <pc:docMk/>
            <pc:sldMk cId="875560913" sldId="267"/>
            <ac:spMk id="32" creationId="{00000000-0000-0000-0000-000000000000}"/>
          </ac:spMkLst>
        </pc:spChg>
      </pc:sldChg>
      <pc:sldChg chg="modSp">
        <pc:chgData name="Jun Chen" userId="S::jchen526@uottawa.ca::ec614d6a-af67-4173-a4af-55d204aad198" providerId="AD" clId="Web-{7C3BC89F-F007-B000-ED34-5046FFC84F41}" dt="2021-05-15T19:41:49.289" v="52" actId="20577"/>
        <pc:sldMkLst>
          <pc:docMk/>
          <pc:sldMk cId="4150672164" sldId="268"/>
        </pc:sldMkLst>
        <pc:graphicFrameChg chg="mod modGraphic">
          <ac:chgData name="Jun Chen" userId="S::jchen526@uottawa.ca::ec614d6a-af67-4173-a4af-55d204aad198" providerId="AD" clId="Web-{7C3BC89F-F007-B000-ED34-5046FFC84F41}" dt="2021-05-15T19:41:49.289" v="52" actId="20577"/>
          <ac:graphicFrameMkLst>
            <pc:docMk/>
            <pc:sldMk cId="4150672164" sldId="268"/>
            <ac:graphicFrameMk id="3" creationId="{90DE5DB7-B217-446C-AE8A-1BC5884B7F0D}"/>
          </ac:graphicFrameMkLst>
        </pc:graphicFrameChg>
      </pc:sldChg>
    </pc:docChg>
  </pc:docChgLst>
  <pc:docChgLst>
    <pc:chgData name="Mathieu Falardeau" userId="S::mfala097@uottawa.ca::e7b2f4f4-72e1-449e-a329-cedef9b9aa77" providerId="AD" clId="Web-{6D77B6F6-2851-462C-9AB7-78353002509D}"/>
    <pc:docChg chg="modSld">
      <pc:chgData name="Mathieu Falardeau" userId="S::mfala097@uottawa.ca::e7b2f4f4-72e1-449e-a329-cedef9b9aa77" providerId="AD" clId="Web-{6D77B6F6-2851-462C-9AB7-78353002509D}" dt="2021-06-04T22:23:11.839" v="151" actId="20577"/>
      <pc:docMkLst>
        <pc:docMk/>
      </pc:docMkLst>
      <pc:sldChg chg="modSp">
        <pc:chgData name="Mathieu Falardeau" userId="S::mfala097@uottawa.ca::e7b2f4f4-72e1-449e-a329-cedef9b9aa77" providerId="AD" clId="Web-{6D77B6F6-2851-462C-9AB7-78353002509D}" dt="2021-06-04T22:16:13.915" v="62" actId="20577"/>
        <pc:sldMkLst>
          <pc:docMk/>
          <pc:sldMk cId="2249229636" sldId="277"/>
        </pc:sldMkLst>
        <pc:spChg chg="mod">
          <ac:chgData name="Mathieu Falardeau" userId="S::mfala097@uottawa.ca::e7b2f4f4-72e1-449e-a329-cedef9b9aa77" providerId="AD" clId="Web-{6D77B6F6-2851-462C-9AB7-78353002509D}" dt="2021-06-04T22:16:13.915" v="62" actId="20577"/>
          <ac:spMkLst>
            <pc:docMk/>
            <pc:sldMk cId="2249229636" sldId="277"/>
            <ac:spMk id="8" creationId="{B5A0B436-0555-4602-B55E-025646DFFC40}"/>
          </ac:spMkLst>
        </pc:spChg>
      </pc:sldChg>
      <pc:sldChg chg="modSp">
        <pc:chgData name="Mathieu Falardeau" userId="S::mfala097@uottawa.ca::e7b2f4f4-72e1-449e-a329-cedef9b9aa77" providerId="AD" clId="Web-{6D77B6F6-2851-462C-9AB7-78353002509D}" dt="2021-06-04T22:23:11.839" v="151" actId="20577"/>
        <pc:sldMkLst>
          <pc:docMk/>
          <pc:sldMk cId="3681435792" sldId="279"/>
        </pc:sldMkLst>
        <pc:spChg chg="mod">
          <ac:chgData name="Mathieu Falardeau" userId="S::mfala097@uottawa.ca::e7b2f4f4-72e1-449e-a329-cedef9b9aa77" providerId="AD" clId="Web-{6D77B6F6-2851-462C-9AB7-78353002509D}" dt="2021-06-04T22:23:11.839" v="151" actId="20577"/>
          <ac:spMkLst>
            <pc:docMk/>
            <pc:sldMk cId="3681435792" sldId="279"/>
            <ac:spMk id="8" creationId="{B5A0B436-0555-4602-B55E-025646DFFC40}"/>
          </ac:spMkLst>
        </pc:spChg>
      </pc:sldChg>
    </pc:docChg>
  </pc:docChgLst>
  <pc:docChgLst>
    <pc:chgData name="Nada Noureddine" userId="S::nnour042@uottawa.ca::d2d90369-318a-4aeb-a0f9-c94d7fc6ca98" providerId="AD" clId="Web-{7B3D2DBA-357F-44C7-AE18-4372EBAECD4B}"/>
    <pc:docChg chg="modSld">
      <pc:chgData name="Nada Noureddine" userId="S::nnour042@uottawa.ca::d2d90369-318a-4aeb-a0f9-c94d7fc6ca98" providerId="AD" clId="Web-{7B3D2DBA-357F-44C7-AE18-4372EBAECD4B}" dt="2021-07-09T22:19:59.535" v="0" actId="1076"/>
      <pc:docMkLst>
        <pc:docMk/>
      </pc:docMkLst>
      <pc:sldChg chg="modSp">
        <pc:chgData name="Nada Noureddine" userId="S::nnour042@uottawa.ca::d2d90369-318a-4aeb-a0f9-c94d7fc6ca98" providerId="AD" clId="Web-{7B3D2DBA-357F-44C7-AE18-4372EBAECD4B}" dt="2021-07-09T22:19:59.535" v="0" actId="1076"/>
        <pc:sldMkLst>
          <pc:docMk/>
          <pc:sldMk cId="3481028043" sldId="284"/>
        </pc:sldMkLst>
        <pc:picChg chg="mod">
          <ac:chgData name="Nada Noureddine" userId="S::nnour042@uottawa.ca::d2d90369-318a-4aeb-a0f9-c94d7fc6ca98" providerId="AD" clId="Web-{7B3D2DBA-357F-44C7-AE18-4372EBAECD4B}" dt="2021-07-09T22:19:59.535" v="0" actId="1076"/>
          <ac:picMkLst>
            <pc:docMk/>
            <pc:sldMk cId="3481028043" sldId="284"/>
            <ac:picMk id="5" creationId="{47D90D7A-A040-4E9B-B870-77051FB04026}"/>
          </ac:picMkLst>
        </pc:picChg>
      </pc:sldChg>
    </pc:docChg>
  </pc:docChgLst>
  <pc:docChgLst>
    <pc:chgData name="Mathieu Falardeau" userId="S::mfala097@uottawa.ca::e7b2f4f4-72e1-449e-a329-cedef9b9aa77" providerId="AD" clId="Web-{B32F67D9-0BD2-4B38-A8DB-855145DE4159}"/>
    <pc:docChg chg="modSld">
      <pc:chgData name="Mathieu Falardeau" userId="S::mfala097@uottawa.ca::e7b2f4f4-72e1-449e-a329-cedef9b9aa77" providerId="AD" clId="Web-{B32F67D9-0BD2-4B38-A8DB-855145DE4159}" dt="2021-07-14T02:24:52.758" v="31" actId="20577"/>
      <pc:docMkLst>
        <pc:docMk/>
      </pc:docMkLst>
      <pc:sldChg chg="modSp">
        <pc:chgData name="Mathieu Falardeau" userId="S::mfala097@uottawa.ca::e7b2f4f4-72e1-449e-a329-cedef9b9aa77" providerId="AD" clId="Web-{B32F67D9-0BD2-4B38-A8DB-855145DE4159}" dt="2021-07-14T02:24:52.758" v="31" actId="20577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B32F67D9-0BD2-4B38-A8DB-855145DE4159}" dt="2021-07-14T02:07:38.841" v="7" actId="1076"/>
          <ac:spMkLst>
            <pc:docMk/>
            <pc:sldMk cId="1544768590" sldId="269"/>
            <ac:spMk id="7" creationId="{E0480A06-A8C3-4D38-9B8E-5A5806893B0F}"/>
          </ac:spMkLst>
        </pc:spChg>
        <pc:spChg chg="mod">
          <ac:chgData name="Mathieu Falardeau" userId="S::mfala097@uottawa.ca::e7b2f4f4-72e1-449e-a329-cedef9b9aa77" providerId="AD" clId="Web-{B32F67D9-0BD2-4B38-A8DB-855145DE4159}" dt="2021-07-14T02:24:52.758" v="31" actId="20577"/>
          <ac:spMkLst>
            <pc:docMk/>
            <pc:sldMk cId="1544768590" sldId="269"/>
            <ac:spMk id="9" creationId="{AFB81D13-711A-45A2-A545-15B2D653A8F3}"/>
          </ac:spMkLst>
        </pc:spChg>
        <pc:spChg chg="mod">
          <ac:chgData name="Mathieu Falardeau" userId="S::mfala097@uottawa.ca::e7b2f4f4-72e1-449e-a329-cedef9b9aa77" providerId="AD" clId="Web-{B32F67D9-0BD2-4B38-A8DB-855145DE4159}" dt="2021-07-14T02:12:25.079" v="25" actId="1076"/>
          <ac:spMkLst>
            <pc:docMk/>
            <pc:sldMk cId="1544768590" sldId="269"/>
            <ac:spMk id="12" creationId="{E2EAE4E2-FFB6-4441-B7EE-C9CAFDDBA9D8}"/>
          </ac:spMkLst>
        </pc:spChg>
        <pc:spChg chg="mod">
          <ac:chgData name="Mathieu Falardeau" userId="S::mfala097@uottawa.ca::e7b2f4f4-72e1-449e-a329-cedef9b9aa77" providerId="AD" clId="Web-{B32F67D9-0BD2-4B38-A8DB-855145DE4159}" dt="2021-07-14T02:08:32.420" v="16" actId="1076"/>
          <ac:spMkLst>
            <pc:docMk/>
            <pc:sldMk cId="1544768590" sldId="269"/>
            <ac:spMk id="14" creationId="{1CBA12F7-3070-43C5-9A4E-9ABFE65A4034}"/>
          </ac:spMkLst>
        </pc:spChg>
        <pc:spChg chg="mod">
          <ac:chgData name="Mathieu Falardeau" userId="S::mfala097@uottawa.ca::e7b2f4f4-72e1-449e-a329-cedef9b9aa77" providerId="AD" clId="Web-{B32F67D9-0BD2-4B38-A8DB-855145DE4159}" dt="2021-07-14T02:08:07.435" v="14" actId="1076"/>
          <ac:spMkLst>
            <pc:docMk/>
            <pc:sldMk cId="1544768590" sldId="269"/>
            <ac:spMk id="15" creationId="{A3806228-D697-4BD4-9A47-89DD9AD55109}"/>
          </ac:spMkLst>
        </pc:spChg>
        <pc:picChg chg="mod">
          <ac:chgData name="Mathieu Falardeau" userId="S::mfala097@uottawa.ca::e7b2f4f4-72e1-449e-a329-cedef9b9aa77" providerId="AD" clId="Web-{B32F67D9-0BD2-4B38-A8DB-855145DE4159}" dt="2021-07-14T02:14:01.642" v="26" actId="1076"/>
          <ac:picMkLst>
            <pc:docMk/>
            <pc:sldMk cId="1544768590" sldId="269"/>
            <ac:picMk id="1028" creationId="{2E7054CD-2363-49A6-BCB7-22E55A92388F}"/>
          </ac:picMkLst>
        </pc:picChg>
        <pc:picChg chg="mod">
          <ac:chgData name="Mathieu Falardeau" userId="S::mfala097@uottawa.ca::e7b2f4f4-72e1-449e-a329-cedef9b9aa77" providerId="AD" clId="Web-{B32F67D9-0BD2-4B38-A8DB-855145DE4159}" dt="2021-07-14T02:11:59.688" v="24" actId="1076"/>
          <ac:picMkLst>
            <pc:docMk/>
            <pc:sldMk cId="1544768590" sldId="269"/>
            <ac:picMk id="1030" creationId="{7625B31D-F2D3-430B-9E70-7D1332FD75AA}"/>
          </ac:picMkLst>
        </pc:picChg>
      </pc:sldChg>
      <pc:sldChg chg="modSp">
        <pc:chgData name="Mathieu Falardeau" userId="S::mfala097@uottawa.ca::e7b2f4f4-72e1-449e-a329-cedef9b9aa77" providerId="AD" clId="Web-{B32F67D9-0BD2-4B38-A8DB-855145DE4159}" dt="2021-07-14T02:09:21.249" v="21" actId="1076"/>
        <pc:sldMkLst>
          <pc:docMk/>
          <pc:sldMk cId="2868617075" sldId="288"/>
        </pc:sldMkLst>
        <pc:picChg chg="mod">
          <ac:chgData name="Mathieu Falardeau" userId="S::mfala097@uottawa.ca::e7b2f4f4-72e1-449e-a329-cedef9b9aa77" providerId="AD" clId="Web-{B32F67D9-0BD2-4B38-A8DB-855145DE4159}" dt="2021-07-14T02:09:21.249" v="21" actId="1076"/>
          <ac:picMkLst>
            <pc:docMk/>
            <pc:sldMk cId="2868617075" sldId="288"/>
            <ac:picMk id="8" creationId="{D45D42B7-EE72-43AD-ABFD-559D8C4D4072}"/>
          </ac:picMkLst>
        </pc:picChg>
        <pc:picChg chg="mod">
          <ac:chgData name="Mathieu Falardeau" userId="S::mfala097@uottawa.ca::e7b2f4f4-72e1-449e-a329-cedef9b9aa77" providerId="AD" clId="Web-{B32F67D9-0BD2-4B38-A8DB-855145DE4159}" dt="2021-07-14T02:09:17.545" v="20" actId="1076"/>
          <ac:picMkLst>
            <pc:docMk/>
            <pc:sldMk cId="2868617075" sldId="288"/>
            <ac:picMk id="9" creationId="{4D32EC3C-5EA1-4080-9510-0C7362316399}"/>
          </ac:picMkLst>
        </pc:picChg>
      </pc:sldChg>
    </pc:docChg>
  </pc:docChgLst>
  <pc:docChgLst>
    <pc:chgData name="Mathieu Falardeau" userId="S::mfala097@uottawa.ca::e7b2f4f4-72e1-449e-a329-cedef9b9aa77" providerId="AD" clId="Web-{7D645A56-2B68-4036-8D64-16139B7708FD}"/>
    <pc:docChg chg="modSld">
      <pc:chgData name="Mathieu Falardeau" userId="S::mfala097@uottawa.ca::e7b2f4f4-72e1-449e-a329-cedef9b9aa77" providerId="AD" clId="Web-{7D645A56-2B68-4036-8D64-16139B7708FD}" dt="2021-07-14T18:19:30.767" v="7" actId="14100"/>
      <pc:docMkLst>
        <pc:docMk/>
      </pc:docMkLst>
      <pc:sldChg chg="modSp">
        <pc:chgData name="Mathieu Falardeau" userId="S::mfala097@uottawa.ca::e7b2f4f4-72e1-449e-a329-cedef9b9aa77" providerId="AD" clId="Web-{7D645A56-2B68-4036-8D64-16139B7708FD}" dt="2021-07-14T18:19:30.767" v="7" actId="14100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7D645A56-2B68-4036-8D64-16139B7708FD}" dt="2021-07-14T18:19:21.532" v="6" actId="14100"/>
          <ac:spMkLst>
            <pc:docMk/>
            <pc:sldMk cId="1544768590" sldId="269"/>
            <ac:spMk id="7" creationId="{E0480A06-A8C3-4D38-9B8E-5A5806893B0F}"/>
          </ac:spMkLst>
        </pc:spChg>
        <pc:spChg chg="mod">
          <ac:chgData name="Mathieu Falardeau" userId="S::mfala097@uottawa.ca::e7b2f4f4-72e1-449e-a329-cedef9b9aa77" providerId="AD" clId="Web-{7D645A56-2B68-4036-8D64-16139B7708FD}" dt="2021-07-14T18:18:57.968" v="4" actId="1076"/>
          <ac:spMkLst>
            <pc:docMk/>
            <pc:sldMk cId="1544768590" sldId="269"/>
            <ac:spMk id="12" creationId="{E2EAE4E2-FFB6-4441-B7EE-C9CAFDDBA9D8}"/>
          </ac:spMkLst>
        </pc:spChg>
        <pc:spChg chg="mod">
          <ac:chgData name="Mathieu Falardeau" userId="S::mfala097@uottawa.ca::e7b2f4f4-72e1-449e-a329-cedef9b9aa77" providerId="AD" clId="Web-{7D645A56-2B68-4036-8D64-16139B7708FD}" dt="2021-07-14T18:19:30.767" v="7" actId="14100"/>
          <ac:spMkLst>
            <pc:docMk/>
            <pc:sldMk cId="1544768590" sldId="269"/>
            <ac:spMk id="15" creationId="{A3806228-D697-4BD4-9A47-89DD9AD55109}"/>
          </ac:spMkLst>
        </pc:spChg>
      </pc:sldChg>
    </pc:docChg>
  </pc:docChgLst>
  <pc:docChgLst>
    <pc:chgData name="Mathieu Falardeau" userId="S::mfala097@uottawa.ca::e7b2f4f4-72e1-449e-a329-cedef9b9aa77" providerId="AD" clId="Web-{3528876A-8F30-BB9D-813F-947AF8B55E6A}"/>
    <pc:docChg chg="modSld">
      <pc:chgData name="Mathieu Falardeau" userId="S::mfala097@uottawa.ca::e7b2f4f4-72e1-449e-a329-cedef9b9aa77" providerId="AD" clId="Web-{3528876A-8F30-BB9D-813F-947AF8B55E6A}" dt="2021-05-15T21:46:55.031" v="96" actId="14100"/>
      <pc:docMkLst>
        <pc:docMk/>
      </pc:docMkLst>
      <pc:sldChg chg="modSp">
        <pc:chgData name="Mathieu Falardeau" userId="S::mfala097@uottawa.ca::e7b2f4f4-72e1-449e-a329-cedef9b9aa77" providerId="AD" clId="Web-{3528876A-8F30-BB9D-813F-947AF8B55E6A}" dt="2021-05-15T21:44:11.295" v="36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3528876A-8F30-BB9D-813F-947AF8B55E6A}" dt="2021-05-15T21:44:11.295" v="36" actId="20577"/>
          <ac:spMkLst>
            <pc:docMk/>
            <pc:sldMk cId="875560913" sldId="267"/>
            <ac:spMk id="32" creationId="{00000000-0000-0000-0000-000000000000}"/>
          </ac:spMkLst>
        </pc:spChg>
      </pc:sldChg>
      <pc:sldChg chg="addSp delSp modSp">
        <pc:chgData name="Mathieu Falardeau" userId="S::mfala097@uottawa.ca::e7b2f4f4-72e1-449e-a329-cedef9b9aa77" providerId="AD" clId="Web-{3528876A-8F30-BB9D-813F-947AF8B55E6A}" dt="2021-05-15T21:46:55.031" v="96" actId="14100"/>
        <pc:sldMkLst>
          <pc:docMk/>
          <pc:sldMk cId="4150672164" sldId="268"/>
        </pc:sldMkLst>
        <pc:spChg chg="add del mod">
          <ac:chgData name="Mathieu Falardeau" userId="S::mfala097@uottawa.ca::e7b2f4f4-72e1-449e-a329-cedef9b9aa77" providerId="AD" clId="Web-{3528876A-8F30-BB9D-813F-947AF8B55E6A}" dt="2021-05-15T21:45:25.061" v="38"/>
          <ac:spMkLst>
            <pc:docMk/>
            <pc:sldMk cId="4150672164" sldId="268"/>
            <ac:spMk id="39" creationId="{62D5420A-CDA3-4BAD-BCA4-795051B82983}"/>
          </ac:spMkLst>
        </pc:spChg>
        <pc:spChg chg="add del mod">
          <ac:chgData name="Mathieu Falardeau" userId="S::mfala097@uottawa.ca::e7b2f4f4-72e1-449e-a329-cedef9b9aa77" providerId="AD" clId="Web-{3528876A-8F30-BB9D-813F-947AF8B55E6A}" dt="2021-05-15T21:45:50.921" v="40"/>
          <ac:spMkLst>
            <pc:docMk/>
            <pc:sldMk cId="4150672164" sldId="268"/>
            <ac:spMk id="42" creationId="{0D471349-4792-412D-94C9-E1A632148642}"/>
          </ac:spMkLst>
        </pc:spChg>
        <pc:spChg chg="add mod">
          <ac:chgData name="Mathieu Falardeau" userId="S::mfala097@uottawa.ca::e7b2f4f4-72e1-449e-a329-cedef9b9aa77" providerId="AD" clId="Web-{3528876A-8F30-BB9D-813F-947AF8B55E6A}" dt="2021-05-15T21:46:55.031" v="96" actId="14100"/>
          <ac:spMkLst>
            <pc:docMk/>
            <pc:sldMk cId="4150672164" sldId="268"/>
            <ac:spMk id="44" creationId="{624837D7-A5D7-400B-AA66-23873B20DC58}"/>
          </ac:spMkLst>
        </pc:spChg>
        <pc:graphicFrameChg chg="del">
          <ac:chgData name="Mathieu Falardeau" userId="S::mfala097@uottawa.ca::e7b2f4f4-72e1-449e-a329-cedef9b9aa77" providerId="AD" clId="Web-{3528876A-8F30-BB9D-813F-947AF8B55E6A}" dt="2021-05-15T21:44:54.702" v="37"/>
          <ac:graphicFrameMkLst>
            <pc:docMk/>
            <pc:sldMk cId="4150672164" sldId="268"/>
            <ac:graphicFrameMk id="3" creationId="{90DE5DB7-B217-446C-AE8A-1BC5884B7F0D}"/>
          </ac:graphicFrameMkLst>
        </pc:graphicFrameChg>
        <pc:picChg chg="add del mod ord">
          <ac:chgData name="Mathieu Falardeau" userId="S::mfala097@uottawa.ca::e7b2f4f4-72e1-449e-a329-cedef9b9aa77" providerId="AD" clId="Web-{3528876A-8F30-BB9D-813F-947AF8B55E6A}" dt="2021-05-15T21:45:27.749" v="39"/>
          <ac:picMkLst>
            <pc:docMk/>
            <pc:sldMk cId="4150672164" sldId="268"/>
            <ac:picMk id="40" creationId="{01649C4C-299E-44CF-92D5-DC82D265B798}"/>
          </ac:picMkLst>
        </pc:picChg>
        <pc:picChg chg="add mod ord">
          <ac:chgData name="Mathieu Falardeau" userId="S::mfala097@uottawa.ca::e7b2f4f4-72e1-449e-a329-cedef9b9aa77" providerId="AD" clId="Web-{3528876A-8F30-BB9D-813F-947AF8B55E6A}" dt="2021-05-15T21:46:00.655" v="42" actId="1076"/>
          <ac:picMkLst>
            <pc:docMk/>
            <pc:sldMk cId="4150672164" sldId="268"/>
            <ac:picMk id="43" creationId="{C71AD329-8C57-43FB-8599-BA9CB73895F9}"/>
          </ac:picMkLst>
        </pc:picChg>
      </pc:sldChg>
    </pc:docChg>
  </pc:docChgLst>
  <pc:docChgLst>
    <pc:chgData name="Mathieu Falardeau" userId="S::mfala097@uottawa.ca::e7b2f4f4-72e1-449e-a329-cedef9b9aa77" providerId="AD" clId="Web-{D81C52D2-9A8A-4F21-8AA5-ECBA1C58D04D}"/>
    <pc:docChg chg="modSld">
      <pc:chgData name="Mathieu Falardeau" userId="S::mfala097@uottawa.ca::e7b2f4f4-72e1-449e-a329-cedef9b9aa77" providerId="AD" clId="Web-{D81C52D2-9A8A-4F21-8AA5-ECBA1C58D04D}" dt="2022-03-23T01:48:23.351" v="20" actId="20577"/>
      <pc:docMkLst>
        <pc:docMk/>
      </pc:docMkLst>
      <pc:sldChg chg="modSp">
        <pc:chgData name="Mathieu Falardeau" userId="S::mfala097@uottawa.ca::e7b2f4f4-72e1-449e-a329-cedef9b9aa77" providerId="AD" clId="Web-{D81C52D2-9A8A-4F21-8AA5-ECBA1C58D04D}" dt="2022-03-23T01:45:28.004" v="0" actId="20577"/>
        <pc:sldMkLst>
          <pc:docMk/>
          <pc:sldMk cId="695989360" sldId="285"/>
        </pc:sldMkLst>
        <pc:spChg chg="mod">
          <ac:chgData name="Mathieu Falardeau" userId="S::mfala097@uottawa.ca::e7b2f4f4-72e1-449e-a329-cedef9b9aa77" providerId="AD" clId="Web-{D81C52D2-9A8A-4F21-8AA5-ECBA1C58D04D}" dt="2022-03-23T01:45:28.004" v="0" actId="20577"/>
          <ac:spMkLst>
            <pc:docMk/>
            <pc:sldMk cId="695989360" sldId="285"/>
            <ac:spMk id="3" creationId="{C75F23E9-4C46-42E6-AD62-7C393A54AAE0}"/>
          </ac:spMkLst>
        </pc:spChg>
      </pc:sldChg>
      <pc:sldChg chg="modSp">
        <pc:chgData name="Mathieu Falardeau" userId="S::mfala097@uottawa.ca::e7b2f4f4-72e1-449e-a329-cedef9b9aa77" providerId="AD" clId="Web-{D81C52D2-9A8A-4F21-8AA5-ECBA1C58D04D}" dt="2022-03-23T01:46:50.302" v="13" actId="1076"/>
        <pc:sldMkLst>
          <pc:docMk/>
          <pc:sldMk cId="2587458718" sldId="287"/>
        </pc:sldMkLst>
        <pc:spChg chg="mod">
          <ac:chgData name="Mathieu Falardeau" userId="S::mfala097@uottawa.ca::e7b2f4f4-72e1-449e-a329-cedef9b9aa77" providerId="AD" clId="Web-{D81C52D2-9A8A-4F21-8AA5-ECBA1C58D04D}" dt="2022-03-23T01:45:58.583" v="2" actId="14100"/>
          <ac:spMkLst>
            <pc:docMk/>
            <pc:sldMk cId="2587458718" sldId="287"/>
            <ac:spMk id="3" creationId="{7A76CCAF-2C22-4244-AAF7-01C0924F4EF1}"/>
          </ac:spMkLst>
        </pc:spChg>
        <pc:picChg chg="mod">
          <ac:chgData name="Mathieu Falardeau" userId="S::mfala097@uottawa.ca::e7b2f4f4-72e1-449e-a329-cedef9b9aa77" providerId="AD" clId="Web-{D81C52D2-9A8A-4F21-8AA5-ECBA1C58D04D}" dt="2022-03-23T01:46:50.287" v="12" actId="1076"/>
          <ac:picMkLst>
            <pc:docMk/>
            <pc:sldMk cId="2587458718" sldId="287"/>
            <ac:picMk id="4" creationId="{69678A6D-DFCD-B367-CA99-E99CE0763F79}"/>
          </ac:picMkLst>
        </pc:picChg>
        <pc:picChg chg="mod">
          <ac:chgData name="Mathieu Falardeau" userId="S::mfala097@uottawa.ca::e7b2f4f4-72e1-449e-a329-cedef9b9aa77" providerId="AD" clId="Web-{D81C52D2-9A8A-4F21-8AA5-ECBA1C58D04D}" dt="2022-03-23T01:46:50.302" v="13" actId="1076"/>
          <ac:picMkLst>
            <pc:docMk/>
            <pc:sldMk cId="2587458718" sldId="287"/>
            <ac:picMk id="7" creationId="{C66D3BC3-92B3-A231-C0AB-3CA6B90903D6}"/>
          </ac:picMkLst>
        </pc:picChg>
      </pc:sldChg>
      <pc:sldChg chg="modSp">
        <pc:chgData name="Mathieu Falardeau" userId="S::mfala097@uottawa.ca::e7b2f4f4-72e1-449e-a329-cedef9b9aa77" providerId="AD" clId="Web-{D81C52D2-9A8A-4F21-8AA5-ECBA1C58D04D}" dt="2022-03-23T01:48:23.351" v="20" actId="20577"/>
        <pc:sldMkLst>
          <pc:docMk/>
          <pc:sldMk cId="853951533" sldId="288"/>
        </pc:sldMkLst>
        <pc:spChg chg="mod">
          <ac:chgData name="Mathieu Falardeau" userId="S::mfala097@uottawa.ca::e7b2f4f4-72e1-449e-a329-cedef9b9aa77" providerId="AD" clId="Web-{D81C52D2-9A8A-4F21-8AA5-ECBA1C58D04D}" dt="2022-03-23T01:48:23.351" v="20" actId="20577"/>
          <ac:spMkLst>
            <pc:docMk/>
            <pc:sldMk cId="853951533" sldId="288"/>
            <ac:spMk id="3" creationId="{6D290B70-4DBD-F4EE-57E0-85FCC6F3979F}"/>
          </ac:spMkLst>
        </pc:spChg>
      </pc:sldChg>
    </pc:docChg>
  </pc:docChgLst>
  <pc:docChgLst>
    <pc:chgData name="Mathieu Falardeau" userId="S::mfala097@uottawa.ca::e7b2f4f4-72e1-449e-a329-cedef9b9aa77" providerId="AD" clId="Web-{EA63CF71-A743-41AC-93ED-E3FB30D45F65}"/>
    <pc:docChg chg="addSld modSld">
      <pc:chgData name="Mathieu Falardeau" userId="S::mfala097@uottawa.ca::e7b2f4f4-72e1-449e-a329-cedef9b9aa77" providerId="AD" clId="Web-{EA63CF71-A743-41AC-93ED-E3FB30D45F65}" dt="2021-05-19T00:50:41.906" v="614" actId="14100"/>
      <pc:docMkLst>
        <pc:docMk/>
      </pc:docMkLst>
      <pc:sldChg chg="modSp">
        <pc:chgData name="Mathieu Falardeau" userId="S::mfala097@uottawa.ca::e7b2f4f4-72e1-449e-a329-cedef9b9aa77" providerId="AD" clId="Web-{EA63CF71-A743-41AC-93ED-E3FB30D45F65}" dt="2021-05-19T00:50:41.906" v="614" actId="14100"/>
        <pc:sldMkLst>
          <pc:docMk/>
          <pc:sldMk cId="4150672164" sldId="268"/>
        </pc:sldMkLst>
        <pc:picChg chg="mod">
          <ac:chgData name="Mathieu Falardeau" userId="S::mfala097@uottawa.ca::e7b2f4f4-72e1-449e-a329-cedef9b9aa77" providerId="AD" clId="Web-{EA63CF71-A743-41AC-93ED-E3FB30D45F65}" dt="2021-05-19T00:50:41.906" v="614" actId="14100"/>
          <ac:picMkLst>
            <pc:docMk/>
            <pc:sldMk cId="4150672164" sldId="268"/>
            <ac:picMk id="6" creationId="{7451BB3D-3B71-48AD-A5CD-4550485F0671}"/>
          </ac:picMkLst>
        </pc:picChg>
      </pc:sldChg>
      <pc:sldChg chg="modSp new">
        <pc:chgData name="Mathieu Falardeau" userId="S::mfala097@uottawa.ca::e7b2f4f4-72e1-449e-a329-cedef9b9aa77" providerId="AD" clId="Web-{EA63CF71-A743-41AC-93ED-E3FB30D45F65}" dt="2021-05-19T00:49:50.745" v="612" actId="20577"/>
        <pc:sldMkLst>
          <pc:docMk/>
          <pc:sldMk cId="4041025144" sldId="269"/>
        </pc:sldMkLst>
        <pc:spChg chg="mod">
          <ac:chgData name="Mathieu Falardeau" userId="S::mfala097@uottawa.ca::e7b2f4f4-72e1-449e-a329-cedef9b9aa77" providerId="AD" clId="Web-{EA63CF71-A743-41AC-93ED-E3FB30D45F65}" dt="2021-05-19T00:38:56.156" v="13" actId="20577"/>
          <ac:spMkLst>
            <pc:docMk/>
            <pc:sldMk cId="4041025144" sldId="269"/>
            <ac:spMk id="2" creationId="{8F3D35DD-6C06-4AB6-9FC8-34DB22C64F59}"/>
          </ac:spMkLst>
        </pc:spChg>
        <pc:spChg chg="mod">
          <ac:chgData name="Mathieu Falardeau" userId="S::mfala097@uottawa.ca::e7b2f4f4-72e1-449e-a329-cedef9b9aa77" providerId="AD" clId="Web-{EA63CF71-A743-41AC-93ED-E3FB30D45F65}" dt="2021-05-19T00:49:50.745" v="612" actId="20577"/>
          <ac:spMkLst>
            <pc:docMk/>
            <pc:sldMk cId="4041025144" sldId="269"/>
            <ac:spMk id="3" creationId="{51A6EE3B-0491-495D-BC04-ED0782005C02}"/>
          </ac:spMkLst>
        </pc:spChg>
      </pc:sldChg>
    </pc:docChg>
  </pc:docChgLst>
  <pc:docChgLst>
    <pc:chgData name="Mathieu Falardeau" userId="61cbe8023596b695" providerId="LiveId" clId="{5F7F53DE-700E-4C4A-B8A0-73E35F14214E}"/>
    <pc:docChg chg="addSld modSld">
      <pc:chgData name="Mathieu Falardeau" userId="61cbe8023596b695" providerId="LiveId" clId="{5F7F53DE-700E-4C4A-B8A0-73E35F14214E}" dt="2021-05-15T17:29:55.504" v="98" actId="20577"/>
      <pc:docMkLst>
        <pc:docMk/>
      </pc:docMkLst>
      <pc:sldChg chg="modSp mod">
        <pc:chgData name="Mathieu Falardeau" userId="61cbe8023596b695" providerId="LiveId" clId="{5F7F53DE-700E-4C4A-B8A0-73E35F14214E}" dt="2021-05-15T17:22:14.507" v="19" actId="207"/>
        <pc:sldMkLst>
          <pc:docMk/>
          <pc:sldMk cId="875560913" sldId="267"/>
        </pc:sldMkLst>
        <pc:spChg chg="mod">
          <ac:chgData name="Mathieu Falardeau" userId="61cbe8023596b695" providerId="LiveId" clId="{5F7F53DE-700E-4C4A-B8A0-73E35F14214E}" dt="2021-05-15T17:22:14.507" v="19" actId="207"/>
          <ac:spMkLst>
            <pc:docMk/>
            <pc:sldMk cId="875560913" sldId="267"/>
            <ac:spMk id="30" creationId="{00000000-0000-0000-0000-000000000000}"/>
          </ac:spMkLst>
        </pc:spChg>
        <pc:spChg chg="mod">
          <ac:chgData name="Mathieu Falardeau" userId="61cbe8023596b695" providerId="LiveId" clId="{5F7F53DE-700E-4C4A-B8A0-73E35F14214E}" dt="2021-05-15T17:21:50.887" v="16" actId="20577"/>
          <ac:spMkLst>
            <pc:docMk/>
            <pc:sldMk cId="875560913" sldId="267"/>
            <ac:spMk id="32" creationId="{00000000-0000-0000-0000-000000000000}"/>
          </ac:spMkLst>
        </pc:spChg>
      </pc:sldChg>
      <pc:sldChg chg="addSp delSp modSp mod">
        <pc:chgData name="Mathieu Falardeau" userId="61cbe8023596b695" providerId="LiveId" clId="{5F7F53DE-700E-4C4A-B8A0-73E35F14214E}" dt="2021-05-15T17:29:55.504" v="98" actId="20577"/>
        <pc:sldMkLst>
          <pc:docMk/>
          <pc:sldMk cId="4150672164" sldId="268"/>
        </pc:sldMkLst>
        <pc:spChg chg="mod">
          <ac:chgData name="Mathieu Falardeau" userId="61cbe8023596b695" providerId="LiveId" clId="{5F7F53DE-700E-4C4A-B8A0-73E35F14214E}" dt="2021-05-15T17:29:55.504" v="98" actId="20577"/>
          <ac:spMkLst>
            <pc:docMk/>
            <pc:sldMk cId="4150672164" sldId="268"/>
            <ac:spMk id="2" creationId="{00000000-0000-0000-0000-000000000000}"/>
          </ac:spMkLst>
        </pc:spChg>
        <pc:spChg chg="del">
          <ac:chgData name="Mathieu Falardeau" userId="61cbe8023596b695" providerId="LiveId" clId="{5F7F53DE-700E-4C4A-B8A0-73E35F14214E}" dt="2021-05-15T17:24:32.758" v="32" actId="1032"/>
          <ac:spMkLst>
            <pc:docMk/>
            <pc:sldMk cId="4150672164" sldId="268"/>
            <ac:spMk id="7" creationId="{00000000-0000-0000-0000-000000000000}"/>
          </ac:spMkLst>
        </pc:spChg>
        <pc:graphicFrameChg chg="add mod">
          <ac:chgData name="Mathieu Falardeau" userId="61cbe8023596b695" providerId="LiveId" clId="{5F7F53DE-700E-4C4A-B8A0-73E35F14214E}" dt="2021-05-15T17:29:26.920" v="97"/>
          <ac:graphicFrameMkLst>
            <pc:docMk/>
            <pc:sldMk cId="4150672164" sldId="268"/>
            <ac:graphicFrameMk id="3" creationId="{90DE5DB7-B217-446C-AE8A-1BC5884B7F0D}"/>
          </ac:graphicFrameMkLst>
        </pc:graphicFrameChg>
      </pc:sldChg>
      <pc:sldChg chg="new">
        <pc:chgData name="Mathieu Falardeau" userId="61cbe8023596b695" providerId="LiveId" clId="{5F7F53DE-700E-4C4A-B8A0-73E35F14214E}" dt="2021-05-15T17:23:26.549" v="20" actId="680"/>
        <pc:sldMkLst>
          <pc:docMk/>
          <pc:sldMk cId="3272471281" sldId="269"/>
        </pc:sldMkLst>
      </pc:sldChg>
    </pc:docChg>
  </pc:docChgLst>
  <pc:docChgLst>
    <pc:chgData name="Mathieu Falardeau" userId="S::mfala097@uottawa.ca::e7b2f4f4-72e1-449e-a329-cedef9b9aa77" providerId="AD" clId="Web-{5CD6F776-98FF-470F-90E5-4FA96022162B}"/>
    <pc:docChg chg="addSld modSld">
      <pc:chgData name="Mathieu Falardeau" userId="S::mfala097@uottawa.ca::e7b2f4f4-72e1-449e-a329-cedef9b9aa77" providerId="AD" clId="Web-{5CD6F776-98FF-470F-90E5-4FA96022162B}" dt="2021-07-04T20:42:22.355" v="800" actId="20577"/>
      <pc:docMkLst>
        <pc:docMk/>
      </pc:docMkLst>
      <pc:sldChg chg="addSp delSp modSp">
        <pc:chgData name="Mathieu Falardeau" userId="S::mfala097@uottawa.ca::e7b2f4f4-72e1-449e-a329-cedef9b9aa77" providerId="AD" clId="Web-{5CD6F776-98FF-470F-90E5-4FA96022162B}" dt="2021-07-04T20:41:05.527" v="790" actId="20577"/>
        <pc:sldMkLst>
          <pc:docMk/>
          <pc:sldMk cId="2444917196" sldId="273"/>
        </pc:sldMkLst>
        <pc:spChg chg="add del">
          <ac:chgData name="Mathieu Falardeau" userId="S::mfala097@uottawa.ca::e7b2f4f4-72e1-449e-a329-cedef9b9aa77" providerId="AD" clId="Web-{5CD6F776-98FF-470F-90E5-4FA96022162B}" dt="2021-07-04T19:57:53.233" v="534"/>
          <ac:spMkLst>
            <pc:docMk/>
            <pc:sldMk cId="2444917196" sldId="273"/>
            <ac:spMk id="2" creationId="{3A3A4DC4-48A6-4BE5-B081-796FB065AA5C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23" v="729" actId="1076"/>
          <ac:spMkLst>
            <pc:docMk/>
            <pc:sldMk cId="2444917196" sldId="273"/>
            <ac:spMk id="3" creationId="{FB261F47-097A-4145-8F01-57695BCB9A46}"/>
          </ac:spMkLst>
        </pc:spChg>
        <pc:spChg chg="add del mod">
          <ac:chgData name="Mathieu Falardeau" userId="S::mfala097@uottawa.ca::e7b2f4f4-72e1-449e-a329-cedef9b9aa77" providerId="AD" clId="Web-{5CD6F776-98FF-470F-90E5-4FA96022162B}" dt="2021-07-04T20:05:22.156" v="625"/>
          <ac:spMkLst>
            <pc:docMk/>
            <pc:sldMk cId="2444917196" sldId="273"/>
            <ac:spMk id="4" creationId="{5414EC67-F128-429B-9F5C-5F852191CE9B}"/>
          </ac:spMkLst>
        </pc:spChg>
        <pc:spChg chg="mod">
          <ac:chgData name="Mathieu Falardeau" userId="S::mfala097@uottawa.ca::e7b2f4f4-72e1-449e-a329-cedef9b9aa77" providerId="AD" clId="Web-{5CD6F776-98FF-470F-90E5-4FA96022162B}" dt="2021-07-04T20:41:05.527" v="790" actId="20577"/>
          <ac:spMkLst>
            <pc:docMk/>
            <pc:sldMk cId="2444917196" sldId="273"/>
            <ac:spMk id="6" creationId="{C262522F-F640-48F7-8A7C-4164DF3D4351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902" v="734" actId="1076"/>
          <ac:spMkLst>
            <pc:docMk/>
            <pc:sldMk cId="2444917196" sldId="273"/>
            <ac:spMk id="7" creationId="{54C78241-3C7F-4C2E-8B97-8D0C1018827C}"/>
          </ac:spMkLst>
        </pc:spChg>
        <pc:spChg chg="add del mod">
          <ac:chgData name="Mathieu Falardeau" userId="S::mfala097@uottawa.ca::e7b2f4f4-72e1-449e-a329-cedef9b9aa77" providerId="AD" clId="Web-{5CD6F776-98FF-470F-90E5-4FA96022162B}" dt="2021-07-04T20:26:45.667" v="694"/>
          <ac:spMkLst>
            <pc:docMk/>
            <pc:sldMk cId="2444917196" sldId="273"/>
            <ac:spMk id="8" creationId="{57704947-1176-4A8E-9EE3-4024005CD68D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433" v="703" actId="1076"/>
          <ac:spMkLst>
            <pc:docMk/>
            <pc:sldMk cId="2444917196" sldId="273"/>
            <ac:spMk id="21" creationId="{0CA1608F-B700-48BE-B21C-DA3C045203A0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448" v="704" actId="1076"/>
          <ac:spMkLst>
            <pc:docMk/>
            <pc:sldMk cId="2444917196" sldId="273"/>
            <ac:spMk id="22" creationId="{52B49B2E-FDB0-4ABE-B24C-12F7B9DE6F10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464" v="705" actId="1076"/>
          <ac:spMkLst>
            <pc:docMk/>
            <pc:sldMk cId="2444917196" sldId="273"/>
            <ac:spMk id="23" creationId="{849222D3-F96E-4A32-B7AF-C2F410C91F0F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480" v="706" actId="1076"/>
          <ac:spMkLst>
            <pc:docMk/>
            <pc:sldMk cId="2444917196" sldId="273"/>
            <ac:spMk id="24" creationId="{1C94AAE9-8511-4B21-AB17-D0D16F1EC3F0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495" v="707" actId="1076"/>
          <ac:spMkLst>
            <pc:docMk/>
            <pc:sldMk cId="2444917196" sldId="273"/>
            <ac:spMk id="25" creationId="{6FB2B948-951B-49D6-A566-9D2C08593CED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11" v="708" actId="1076"/>
          <ac:spMkLst>
            <pc:docMk/>
            <pc:sldMk cId="2444917196" sldId="273"/>
            <ac:spMk id="26" creationId="{303F3BD1-F79F-40AC-9CEB-88D4D25DFE12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27" v="709" actId="1076"/>
          <ac:spMkLst>
            <pc:docMk/>
            <pc:sldMk cId="2444917196" sldId="273"/>
            <ac:spMk id="28" creationId="{954730E8-26FF-4DD2-BB9C-ED82079EF125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42" v="710" actId="1076"/>
          <ac:spMkLst>
            <pc:docMk/>
            <pc:sldMk cId="2444917196" sldId="273"/>
            <ac:spMk id="29" creationId="{49B16F28-B4FE-45A2-A904-A1525C9C8A26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58" v="711" actId="1076"/>
          <ac:spMkLst>
            <pc:docMk/>
            <pc:sldMk cId="2444917196" sldId="273"/>
            <ac:spMk id="30" creationId="{60A3461F-7452-4352-8FA6-5F9663F4A0BA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73" v="712" actId="1076"/>
          <ac:spMkLst>
            <pc:docMk/>
            <pc:sldMk cId="2444917196" sldId="273"/>
            <ac:spMk id="31" creationId="{3DEB3F1C-6CDB-41B6-BA8E-4346F05F7E49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589" v="713" actId="1076"/>
          <ac:spMkLst>
            <pc:docMk/>
            <pc:sldMk cId="2444917196" sldId="273"/>
            <ac:spMk id="32" creationId="{224DE5E2-6229-4F53-865E-C7744221CF81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05" v="714" actId="1076"/>
          <ac:spMkLst>
            <pc:docMk/>
            <pc:sldMk cId="2444917196" sldId="273"/>
            <ac:spMk id="33" creationId="{9EE41F8F-5C24-44E7-B69A-FE4E6D9BF6C4}"/>
          </ac:spMkLst>
        </pc:spChg>
        <pc:spChg chg="add del mod">
          <ac:chgData name="Mathieu Falardeau" userId="S::mfala097@uottawa.ca::e7b2f4f4-72e1-449e-a329-cedef9b9aa77" providerId="AD" clId="Web-{5CD6F776-98FF-470F-90E5-4FA96022162B}" dt="2021-07-04T19:56:19.060" v="520"/>
          <ac:spMkLst>
            <pc:docMk/>
            <pc:sldMk cId="2444917196" sldId="273"/>
            <ac:spMk id="34" creationId="{B59D4A61-7198-451E-B23C-368545FA0E60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20" v="715" actId="1076"/>
          <ac:spMkLst>
            <pc:docMk/>
            <pc:sldMk cId="2444917196" sldId="273"/>
            <ac:spMk id="36" creationId="{FDDE362B-F496-40D5-A792-0FE6165F442E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36" v="716" actId="1076"/>
          <ac:spMkLst>
            <pc:docMk/>
            <pc:sldMk cId="2444917196" sldId="273"/>
            <ac:spMk id="37" creationId="{9F006E6F-E3F4-4C59-914C-008CB09D9BA2}"/>
          </ac:spMkLst>
        </pc:spChg>
        <pc:spChg chg="add del mod">
          <ac:chgData name="Mathieu Falardeau" userId="S::mfala097@uottawa.ca::e7b2f4f4-72e1-449e-a329-cedef9b9aa77" providerId="AD" clId="Web-{5CD6F776-98FF-470F-90E5-4FA96022162B}" dt="2021-07-04T19:46:01.106" v="430"/>
          <ac:spMkLst>
            <pc:docMk/>
            <pc:sldMk cId="2444917196" sldId="273"/>
            <ac:spMk id="38" creationId="{B2367B64-8580-4DA0-B1B5-34AAE2E7CF47}"/>
          </ac:spMkLst>
        </pc:spChg>
        <pc:spChg chg="add del">
          <ac:chgData name="Mathieu Falardeau" userId="S::mfala097@uottawa.ca::e7b2f4f4-72e1-449e-a329-cedef9b9aa77" providerId="AD" clId="Web-{5CD6F776-98FF-470F-90E5-4FA96022162B}" dt="2021-07-04T19:46:02.763" v="431"/>
          <ac:spMkLst>
            <pc:docMk/>
            <pc:sldMk cId="2444917196" sldId="273"/>
            <ac:spMk id="39" creationId="{0242E39D-D5D6-4E84-BD52-5B09C7381755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52" v="717" actId="1076"/>
          <ac:spMkLst>
            <pc:docMk/>
            <pc:sldMk cId="2444917196" sldId="273"/>
            <ac:spMk id="40" creationId="{4BEAA973-5D96-42B4-BEDE-B6330C23A07F}"/>
          </ac:spMkLst>
        </pc:spChg>
        <pc:spChg chg="add del">
          <ac:chgData name="Mathieu Falardeau" userId="S::mfala097@uottawa.ca::e7b2f4f4-72e1-449e-a329-cedef9b9aa77" providerId="AD" clId="Web-{5CD6F776-98FF-470F-90E5-4FA96022162B}" dt="2021-07-04T19:45:58.575" v="429"/>
          <ac:spMkLst>
            <pc:docMk/>
            <pc:sldMk cId="2444917196" sldId="273"/>
            <ac:spMk id="41" creationId="{B9D26832-02AE-4D91-8D58-1A7A17B94069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52" v="718" actId="1076"/>
          <ac:spMkLst>
            <pc:docMk/>
            <pc:sldMk cId="2444917196" sldId="273"/>
            <ac:spMk id="42" creationId="{A321DA19-F83A-4468-913B-F6C846564341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67" v="719" actId="1076"/>
          <ac:spMkLst>
            <pc:docMk/>
            <pc:sldMk cId="2444917196" sldId="273"/>
            <ac:spMk id="43" creationId="{CD3318B6-2A54-434A-9868-359083B83C6B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83" v="720" actId="1076"/>
          <ac:spMkLst>
            <pc:docMk/>
            <pc:sldMk cId="2444917196" sldId="273"/>
            <ac:spMk id="44" creationId="{67D64236-960B-4008-A173-98C5FBEAC9B7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698" v="721" actId="1076"/>
          <ac:spMkLst>
            <pc:docMk/>
            <pc:sldMk cId="2444917196" sldId="273"/>
            <ac:spMk id="45" creationId="{414C72F4-03DA-4826-B657-1808E3B14286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714" v="722" actId="1076"/>
          <ac:spMkLst>
            <pc:docMk/>
            <pc:sldMk cId="2444917196" sldId="273"/>
            <ac:spMk id="46" creationId="{815775E4-6DDE-4555-A0DC-533D9F3CB0C3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792" v="727" actId="1076"/>
          <ac:spMkLst>
            <pc:docMk/>
            <pc:sldMk cId="2444917196" sldId="273"/>
            <ac:spMk id="47" creationId="{8C9AD369-4CEA-4F58-A9BF-CEF9BD7CA4FE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730" v="723" actId="1076"/>
          <ac:spMkLst>
            <pc:docMk/>
            <pc:sldMk cId="2444917196" sldId="273"/>
            <ac:spMk id="48" creationId="{91D16F24-2661-484D-B6D5-136D40F3E5FF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6:52.745" v="724" actId="1076"/>
          <ac:spMkLst>
            <pc:docMk/>
            <pc:sldMk cId="2444917196" sldId="273"/>
            <ac:spMk id="49" creationId="{6F01A5FB-12C6-42E4-87C1-F40A6FDDD97D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08" v="728" actId="1076"/>
          <ac:spMkLst>
            <pc:docMk/>
            <pc:sldMk cId="2444917196" sldId="273"/>
            <ac:spMk id="50" creationId="{0AB3199A-952A-4521-BA24-4CF96EA39326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39" v="730" actId="1076"/>
          <ac:spMkLst>
            <pc:docMk/>
            <pc:sldMk cId="2444917196" sldId="273"/>
            <ac:spMk id="52" creationId="{F20231A3-689A-4122-9CA2-2E7224FC7015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55" v="731" actId="1076"/>
          <ac:spMkLst>
            <pc:docMk/>
            <pc:sldMk cId="2444917196" sldId="273"/>
            <ac:spMk id="53" creationId="{5939FB8F-959D-4DDE-B523-59B4BCEDF0C5}"/>
          </ac:spMkLst>
        </pc:spChg>
        <pc:spChg chg="add del mod">
          <ac:chgData name="Mathieu Falardeau" userId="S::mfala097@uottawa.ca::e7b2f4f4-72e1-449e-a329-cedef9b9aa77" providerId="AD" clId="Web-{5CD6F776-98FF-470F-90E5-4FA96022162B}" dt="2021-07-04T20:04:44.063" v="618"/>
          <ac:spMkLst>
            <pc:docMk/>
            <pc:sldMk cId="2444917196" sldId="273"/>
            <ac:spMk id="54" creationId="{2F37D9A1-BD67-4FF1-8D3A-B1B13AF782F3}"/>
          </ac:spMkLst>
        </pc:spChg>
        <pc:spChg chg="add del">
          <ac:chgData name="Mathieu Falardeau" userId="S::mfala097@uottawa.ca::e7b2f4f4-72e1-449e-a329-cedef9b9aa77" providerId="AD" clId="Web-{5CD6F776-98FF-470F-90E5-4FA96022162B}" dt="2021-07-04T20:04:27.545" v="615"/>
          <ac:spMkLst>
            <pc:docMk/>
            <pc:sldMk cId="2444917196" sldId="273"/>
            <ac:spMk id="55" creationId="{8F61F94F-800F-40FD-9FC4-2895B8806891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70" v="732" actId="1076"/>
          <ac:spMkLst>
            <pc:docMk/>
            <pc:sldMk cId="2444917196" sldId="273"/>
            <ac:spMk id="56" creationId="{F976FFA2-86B1-4C3D-9D69-B8FD8012C937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886" v="733" actId="1076"/>
          <ac:spMkLst>
            <pc:docMk/>
            <pc:sldMk cId="2444917196" sldId="273"/>
            <ac:spMk id="57" creationId="{3E1A9ED4-A81C-4784-A27A-0292CA379F34}"/>
          </ac:spMkLst>
        </pc:spChg>
        <pc:spChg chg="add mod">
          <ac:chgData name="Mathieu Falardeau" userId="S::mfala097@uottawa.ca::e7b2f4f4-72e1-449e-a329-cedef9b9aa77" providerId="AD" clId="Web-{5CD6F776-98FF-470F-90E5-4FA96022162B}" dt="2021-07-04T20:36:52.917" v="735" actId="1076"/>
          <ac:spMkLst>
            <pc:docMk/>
            <pc:sldMk cId="2444917196" sldId="273"/>
            <ac:spMk id="58" creationId="{B9B2999A-CB73-489D-9292-A818426E37FC}"/>
          </ac:spMkLst>
        </pc:spChg>
        <pc:grpChg chg="add mod">
          <ac:chgData name="Mathieu Falardeau" userId="S::mfala097@uottawa.ca::e7b2f4f4-72e1-449e-a329-cedef9b9aa77" providerId="AD" clId="Web-{5CD6F776-98FF-470F-90E5-4FA96022162B}" dt="2021-07-04T20:38:15.870" v="770" actId="1076"/>
          <ac:grpSpMkLst>
            <pc:docMk/>
            <pc:sldMk cId="2444917196" sldId="273"/>
            <ac:grpSpMk id="10" creationId="{EC1B68AC-ABC6-487D-8BD3-7DA7DB8F1C68}"/>
          </ac:grpSpMkLst>
        </pc:grpChg>
        <pc:picChg chg="add mod modCrop">
          <ac:chgData name="Mathieu Falardeau" userId="S::mfala097@uottawa.ca::e7b2f4f4-72e1-449e-a329-cedef9b9aa77" providerId="AD" clId="Web-{5CD6F776-98FF-470F-90E5-4FA96022162B}" dt="2021-07-04T20:38:53.245" v="777" actId="1076"/>
          <ac:picMkLst>
            <pc:docMk/>
            <pc:sldMk cId="2444917196" sldId="273"/>
            <ac:picMk id="9" creationId="{BADA9FC4-13E7-4062-AD08-BA2757F1ECBE}"/>
          </ac:picMkLst>
        </pc:picChg>
        <pc:picChg chg="mod">
          <ac:chgData name="Mathieu Falardeau" userId="S::mfala097@uottawa.ca::e7b2f4f4-72e1-449e-a329-cedef9b9aa77" providerId="AD" clId="Web-{5CD6F776-98FF-470F-90E5-4FA96022162B}" dt="2021-07-04T20:36:52.777" v="726" actId="1076"/>
          <ac:picMkLst>
            <pc:docMk/>
            <pc:sldMk cId="2444917196" sldId="273"/>
            <ac:picMk id="35" creationId="{511DDFC3-38CB-4677-AF77-2EC69E7D42FC}"/>
          </ac:picMkLst>
        </pc:picChg>
        <pc:picChg chg="mod">
          <ac:chgData name="Mathieu Falardeau" userId="S::mfala097@uottawa.ca::e7b2f4f4-72e1-449e-a329-cedef9b9aa77" providerId="AD" clId="Web-{5CD6F776-98FF-470F-90E5-4FA96022162B}" dt="2021-07-04T20:36:52.761" v="725" actId="1076"/>
          <ac:picMkLst>
            <pc:docMk/>
            <pc:sldMk cId="2444917196" sldId="273"/>
            <ac:picMk id="51" creationId="{0F7E0BC9-83D3-447F-B8BA-FD8B0EEF3EF0}"/>
          </ac:picMkLst>
        </pc:picChg>
      </pc:sldChg>
      <pc:sldChg chg="modSp">
        <pc:chgData name="Mathieu Falardeau" userId="S::mfala097@uottawa.ca::e7b2f4f4-72e1-449e-a329-cedef9b9aa77" providerId="AD" clId="Web-{5CD6F776-98FF-470F-90E5-4FA96022162B}" dt="2021-07-04T20:42:22.355" v="800" actId="20577"/>
        <pc:sldMkLst>
          <pc:docMk/>
          <pc:sldMk cId="2771528236" sldId="281"/>
        </pc:sldMkLst>
        <pc:spChg chg="mod">
          <ac:chgData name="Mathieu Falardeau" userId="S::mfala097@uottawa.ca::e7b2f4f4-72e1-449e-a329-cedef9b9aa77" providerId="AD" clId="Web-{5CD6F776-98FF-470F-90E5-4FA96022162B}" dt="2021-07-04T20:42:22.355" v="800" actId="20577"/>
          <ac:spMkLst>
            <pc:docMk/>
            <pc:sldMk cId="2771528236" sldId="281"/>
            <ac:spMk id="3" creationId="{8D979DE5-A791-4957-B9AB-35F956686D28}"/>
          </ac:spMkLst>
        </pc:spChg>
      </pc:sldChg>
      <pc:sldChg chg="modSp">
        <pc:chgData name="Mathieu Falardeau" userId="S::mfala097@uottawa.ca::e7b2f4f4-72e1-449e-a329-cedef9b9aa77" providerId="AD" clId="Web-{5CD6F776-98FF-470F-90E5-4FA96022162B}" dt="2021-07-04T20:24:04.370" v="688" actId="20577"/>
        <pc:sldMkLst>
          <pc:docMk/>
          <pc:sldMk cId="3253919659" sldId="282"/>
        </pc:sldMkLst>
        <pc:spChg chg="mod">
          <ac:chgData name="Mathieu Falardeau" userId="S::mfala097@uottawa.ca::e7b2f4f4-72e1-449e-a329-cedef9b9aa77" providerId="AD" clId="Web-{5CD6F776-98FF-470F-90E5-4FA96022162B}" dt="2021-07-04T20:24:04.370" v="688" actId="20577"/>
          <ac:spMkLst>
            <pc:docMk/>
            <pc:sldMk cId="3253919659" sldId="282"/>
            <ac:spMk id="3" creationId="{8D979DE5-A791-4957-B9AB-35F956686D28}"/>
          </ac:spMkLst>
        </pc:spChg>
      </pc:sldChg>
      <pc:sldChg chg="addSp modSp modNotes">
        <pc:chgData name="Mathieu Falardeau" userId="S::mfala097@uottawa.ca::e7b2f4f4-72e1-449e-a329-cedef9b9aa77" providerId="AD" clId="Web-{5CD6F776-98FF-470F-90E5-4FA96022162B}" dt="2021-07-04T20:20:56.252" v="673" actId="14100"/>
        <pc:sldMkLst>
          <pc:docMk/>
          <pc:sldMk cId="3929845584" sldId="283"/>
        </pc:sldMkLst>
        <pc:spChg chg="mod">
          <ac:chgData name="Mathieu Falardeau" userId="S::mfala097@uottawa.ca::e7b2f4f4-72e1-449e-a329-cedef9b9aa77" providerId="AD" clId="Web-{5CD6F776-98FF-470F-90E5-4FA96022162B}" dt="2021-07-04T19:13:23.753" v="121" actId="20577"/>
          <ac:spMkLst>
            <pc:docMk/>
            <pc:sldMk cId="3929845584" sldId="283"/>
            <ac:spMk id="2" creationId="{F75D029E-D9FD-4828-ACAE-799846FDF83E}"/>
          </ac:spMkLst>
        </pc:spChg>
        <pc:spChg chg="mod">
          <ac:chgData name="Mathieu Falardeau" userId="S::mfala097@uottawa.ca::e7b2f4f4-72e1-449e-a329-cedef9b9aa77" providerId="AD" clId="Web-{5CD6F776-98FF-470F-90E5-4FA96022162B}" dt="2021-07-04T20:14:36.143" v="663" actId="20577"/>
          <ac:spMkLst>
            <pc:docMk/>
            <pc:sldMk cId="3929845584" sldId="283"/>
            <ac:spMk id="3" creationId="{8109A936-9496-40F2-8874-ECC794D5FB32}"/>
          </ac:spMkLst>
        </pc:spChg>
        <pc:picChg chg="add mod">
          <ac:chgData name="Mathieu Falardeau" userId="S::mfala097@uottawa.ca::e7b2f4f4-72e1-449e-a329-cedef9b9aa77" providerId="AD" clId="Web-{5CD6F776-98FF-470F-90E5-4FA96022162B}" dt="2021-07-04T20:19:43.424" v="670" actId="1076"/>
          <ac:picMkLst>
            <pc:docMk/>
            <pc:sldMk cId="3929845584" sldId="283"/>
            <ac:picMk id="4" creationId="{2D0769AC-89DD-4B01-9D32-35297728D205}"/>
          </ac:picMkLst>
        </pc:picChg>
        <pc:picChg chg="add mod">
          <ac:chgData name="Mathieu Falardeau" userId="S::mfala097@uottawa.ca::e7b2f4f4-72e1-449e-a329-cedef9b9aa77" providerId="AD" clId="Web-{5CD6F776-98FF-470F-90E5-4FA96022162B}" dt="2021-07-04T20:20:56.252" v="673" actId="14100"/>
          <ac:picMkLst>
            <pc:docMk/>
            <pc:sldMk cId="3929845584" sldId="283"/>
            <ac:picMk id="5" creationId="{9D026419-F48B-45F3-9143-B26A17DE6022}"/>
          </ac:picMkLst>
        </pc:picChg>
      </pc:sldChg>
      <pc:sldChg chg="modSp modNotes">
        <pc:chgData name="Mathieu Falardeau" userId="S::mfala097@uottawa.ca::e7b2f4f4-72e1-449e-a329-cedef9b9aa77" providerId="AD" clId="Web-{5CD6F776-98FF-470F-90E5-4FA96022162B}" dt="2021-07-04T20:41:56.073" v="797" actId="20577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5CD6F776-98FF-470F-90E5-4FA96022162B}" dt="2021-07-04T20:41:56.073" v="797" actId="20577"/>
          <ac:spMkLst>
            <pc:docMk/>
            <pc:sldMk cId="3481028043" sldId="284"/>
            <ac:spMk id="3" creationId="{8109A936-9496-40F2-8874-ECC794D5FB32}"/>
          </ac:spMkLst>
        </pc:spChg>
        <pc:picChg chg="mod">
          <ac:chgData name="Mathieu Falardeau" userId="S::mfala097@uottawa.ca::e7b2f4f4-72e1-449e-a329-cedef9b9aa77" providerId="AD" clId="Web-{5CD6F776-98FF-470F-90E5-4FA96022162B}" dt="2021-07-04T19:38:03.778" v="367" actId="1076"/>
          <ac:picMkLst>
            <pc:docMk/>
            <pc:sldMk cId="3481028043" sldId="284"/>
            <ac:picMk id="5" creationId="{47D90D7A-A040-4E9B-B870-77051FB04026}"/>
          </ac:picMkLst>
        </pc:picChg>
      </pc:sldChg>
      <pc:sldChg chg="addSp modSp new">
        <pc:chgData name="Mathieu Falardeau" userId="S::mfala097@uottawa.ca::e7b2f4f4-72e1-449e-a329-cedef9b9aa77" providerId="AD" clId="Web-{5CD6F776-98FF-470F-90E5-4FA96022162B}" dt="2021-07-04T20:39:50.917" v="785" actId="20577"/>
        <pc:sldMkLst>
          <pc:docMk/>
          <pc:sldMk cId="398253479" sldId="289"/>
        </pc:sldMkLst>
        <pc:spChg chg="mod">
          <ac:chgData name="Mathieu Falardeau" userId="S::mfala097@uottawa.ca::e7b2f4f4-72e1-449e-a329-cedef9b9aa77" providerId="AD" clId="Web-{5CD6F776-98FF-470F-90E5-4FA96022162B}" dt="2021-07-04T19:19:15.518" v="195" actId="20577"/>
          <ac:spMkLst>
            <pc:docMk/>
            <pc:sldMk cId="398253479" sldId="289"/>
            <ac:spMk id="2" creationId="{94F22A21-F4C9-40A9-8D2D-6565278291AB}"/>
          </ac:spMkLst>
        </pc:spChg>
        <pc:spChg chg="mod">
          <ac:chgData name="Mathieu Falardeau" userId="S::mfala097@uottawa.ca::e7b2f4f4-72e1-449e-a329-cedef9b9aa77" providerId="AD" clId="Web-{5CD6F776-98FF-470F-90E5-4FA96022162B}" dt="2021-07-04T20:39:50.917" v="785" actId="20577"/>
          <ac:spMkLst>
            <pc:docMk/>
            <pc:sldMk cId="398253479" sldId="289"/>
            <ac:spMk id="3" creationId="{16FAFBE9-2B34-4E68-A73F-D473A01FEC61}"/>
          </ac:spMkLst>
        </pc:spChg>
        <pc:picChg chg="add mod">
          <ac:chgData name="Mathieu Falardeau" userId="S::mfala097@uottawa.ca::e7b2f4f4-72e1-449e-a329-cedef9b9aa77" providerId="AD" clId="Web-{5CD6F776-98FF-470F-90E5-4FA96022162B}" dt="2021-07-04T20:23:55.198" v="686" actId="1076"/>
          <ac:picMkLst>
            <pc:docMk/>
            <pc:sldMk cId="398253479" sldId="289"/>
            <ac:picMk id="4" creationId="{9948E6B8-BB25-4E07-B524-681F11D5074B}"/>
          </ac:picMkLst>
        </pc:picChg>
        <pc:picChg chg="add mod">
          <ac:chgData name="Mathieu Falardeau" userId="S::mfala097@uottawa.ca::e7b2f4f4-72e1-449e-a329-cedef9b9aa77" providerId="AD" clId="Web-{5CD6F776-98FF-470F-90E5-4FA96022162B}" dt="2021-07-04T20:23:49.995" v="684" actId="1076"/>
          <ac:picMkLst>
            <pc:docMk/>
            <pc:sldMk cId="398253479" sldId="289"/>
            <ac:picMk id="5" creationId="{7A33A5D0-95D4-4673-BFC2-9724D8FE2959}"/>
          </ac:picMkLst>
        </pc:picChg>
      </pc:sldChg>
    </pc:docChg>
  </pc:docChgLst>
  <pc:docChgLst>
    <pc:chgData name="Nada Noureddine" userId="S::nnour042@uottawa.ca::d2d90369-318a-4aeb-a0f9-c94d7fc6ca98" providerId="AD" clId="Web-{4554725B-AAF3-4CA9-A434-16BFA19B1EE1}"/>
    <pc:docChg chg="modSld">
      <pc:chgData name="Nada Noureddine" userId="S::nnour042@uottawa.ca::d2d90369-318a-4aeb-a0f9-c94d7fc6ca98" providerId="AD" clId="Web-{4554725B-AAF3-4CA9-A434-16BFA19B1EE1}" dt="2021-07-03T03:41:09.475" v="25" actId="20577"/>
      <pc:docMkLst>
        <pc:docMk/>
      </pc:docMkLst>
      <pc:sldChg chg="modSp">
        <pc:chgData name="Nada Noureddine" userId="S::nnour042@uottawa.ca::d2d90369-318a-4aeb-a0f9-c94d7fc6ca98" providerId="AD" clId="Web-{4554725B-AAF3-4CA9-A434-16BFA19B1EE1}" dt="2021-07-03T03:41:09.475" v="25" actId="20577"/>
        <pc:sldMkLst>
          <pc:docMk/>
          <pc:sldMk cId="3383089562" sldId="275"/>
        </pc:sldMkLst>
        <pc:spChg chg="mod">
          <ac:chgData name="Nada Noureddine" userId="S::nnour042@uottawa.ca::d2d90369-318a-4aeb-a0f9-c94d7fc6ca98" providerId="AD" clId="Web-{4554725B-AAF3-4CA9-A434-16BFA19B1EE1}" dt="2021-07-03T03:41:09.475" v="25" actId="20577"/>
          <ac:spMkLst>
            <pc:docMk/>
            <pc:sldMk cId="3383089562" sldId="275"/>
            <ac:spMk id="3" creationId="{8109A936-9496-40F2-8874-ECC794D5FB32}"/>
          </ac:spMkLst>
        </pc:spChg>
      </pc:sldChg>
      <pc:sldChg chg="addSp delSp modSp mod modClrScheme chgLayout">
        <pc:chgData name="Nada Noureddine" userId="S::nnour042@uottawa.ca::d2d90369-318a-4aeb-a0f9-c94d7fc6ca98" providerId="AD" clId="Web-{4554725B-AAF3-4CA9-A434-16BFA19B1EE1}" dt="2021-07-03T03:40:50.069" v="23" actId="14100"/>
        <pc:sldMkLst>
          <pc:docMk/>
          <pc:sldMk cId="3796892918" sldId="280"/>
        </pc:sldMkLst>
        <pc:spChg chg="mod">
          <ac:chgData name="Nada Noureddine" userId="S::nnour042@uottawa.ca::d2d90369-318a-4aeb-a0f9-c94d7fc6ca98" providerId="AD" clId="Web-{4554725B-AAF3-4CA9-A434-16BFA19B1EE1}" dt="2021-07-03T03:40:22.772" v="16"/>
          <ac:spMkLst>
            <pc:docMk/>
            <pc:sldMk cId="3796892918" sldId="280"/>
            <ac:spMk id="2" creationId="{F75D029E-D9FD-4828-ACAE-799846FDF83E}"/>
          </ac:spMkLst>
        </pc:spChg>
        <pc:spChg chg="mod">
          <ac:chgData name="Nada Noureddine" userId="S::nnour042@uottawa.ca::d2d90369-318a-4aeb-a0f9-c94d7fc6ca98" providerId="AD" clId="Web-{4554725B-AAF3-4CA9-A434-16BFA19B1EE1}" dt="2021-07-03T03:40:38.694" v="21"/>
          <ac:spMkLst>
            <pc:docMk/>
            <pc:sldMk cId="3796892918" sldId="280"/>
            <ac:spMk id="3" creationId="{8109A936-9496-40F2-8874-ECC794D5FB32}"/>
          </ac:spMkLst>
        </pc:spChg>
        <pc:spChg chg="add del mod">
          <ac:chgData name="Nada Noureddine" userId="S::nnour042@uottawa.ca::d2d90369-318a-4aeb-a0f9-c94d7fc6ca98" providerId="AD" clId="Web-{4554725B-AAF3-4CA9-A434-16BFA19B1EE1}" dt="2021-07-03T03:40:22.772" v="16"/>
          <ac:spMkLst>
            <pc:docMk/>
            <pc:sldMk cId="3796892918" sldId="280"/>
            <ac:spMk id="8" creationId="{1069FA7C-0AD5-4942-A8AB-AC5CF407FA33}"/>
          </ac:spMkLst>
        </pc:spChg>
        <pc:spChg chg="add del mod">
          <ac:chgData name="Nada Noureddine" userId="S::nnour042@uottawa.ca::d2d90369-318a-4aeb-a0f9-c94d7fc6ca98" providerId="AD" clId="Web-{4554725B-AAF3-4CA9-A434-16BFA19B1EE1}" dt="2021-07-03T03:40:22.772" v="16"/>
          <ac:spMkLst>
            <pc:docMk/>
            <pc:sldMk cId="3796892918" sldId="280"/>
            <ac:spMk id="9" creationId="{248C559E-D2D9-4C93-B303-8DDC6FAF093B}"/>
          </ac:spMkLst>
        </pc:spChg>
        <pc:spChg chg="add del mod">
          <ac:chgData name="Nada Noureddine" userId="S::nnour042@uottawa.ca::d2d90369-318a-4aeb-a0f9-c94d7fc6ca98" providerId="AD" clId="Web-{4554725B-AAF3-4CA9-A434-16BFA19B1EE1}" dt="2021-07-03T03:40:18.038" v="14"/>
          <ac:spMkLst>
            <pc:docMk/>
            <pc:sldMk cId="3796892918" sldId="280"/>
            <ac:spMk id="10" creationId="{C3A8CC94-6FB2-48D3-B7B4-BBB113BDB047}"/>
          </ac:spMkLst>
        </pc:spChg>
        <pc:spChg chg="add del mod">
          <ac:chgData name="Nada Noureddine" userId="S::nnour042@uottawa.ca::d2d90369-318a-4aeb-a0f9-c94d7fc6ca98" providerId="AD" clId="Web-{4554725B-AAF3-4CA9-A434-16BFA19B1EE1}" dt="2021-07-03T03:40:18.038" v="14"/>
          <ac:spMkLst>
            <pc:docMk/>
            <pc:sldMk cId="3796892918" sldId="280"/>
            <ac:spMk id="12" creationId="{B36A60DC-3558-41FF-A8A3-468204AE2FD1}"/>
          </ac:spMkLst>
        </pc:spChg>
        <pc:picChg chg="add del mod">
          <ac:chgData name="Nada Noureddine" userId="S::nnour042@uottawa.ca::d2d90369-318a-4aeb-a0f9-c94d7fc6ca98" providerId="AD" clId="Web-{4554725B-AAF3-4CA9-A434-16BFA19B1EE1}" dt="2021-07-03T03:37:51.505" v="7"/>
          <ac:picMkLst>
            <pc:docMk/>
            <pc:sldMk cId="3796892918" sldId="280"/>
            <ac:picMk id="4" creationId="{CDC44995-C3BC-4A71-98F0-1794E1375C85}"/>
          </ac:picMkLst>
        </pc:picChg>
        <pc:picChg chg="add mod">
          <ac:chgData name="Nada Noureddine" userId="S::nnour042@uottawa.ca::d2d90369-318a-4aeb-a0f9-c94d7fc6ca98" providerId="AD" clId="Web-{4554725B-AAF3-4CA9-A434-16BFA19B1EE1}" dt="2021-07-03T03:40:50.069" v="23" actId="14100"/>
          <ac:picMkLst>
            <pc:docMk/>
            <pc:sldMk cId="3796892918" sldId="280"/>
            <ac:picMk id="5" creationId="{47D90D7A-A040-4E9B-B870-77051FB04026}"/>
          </ac:picMkLst>
        </pc:picChg>
      </pc:sldChg>
    </pc:docChg>
  </pc:docChgLst>
  <pc:docChgLst>
    <pc:chgData name="Mathieu Falardeau" userId="S::mfala097@uottawa.ca::e7b2f4f4-72e1-449e-a329-cedef9b9aa77" providerId="AD" clId="Web-{91BA88FD-58B7-4A4A-B72D-48363242D126}"/>
    <pc:docChg chg="modSld">
      <pc:chgData name="Mathieu Falardeau" userId="S::mfala097@uottawa.ca::e7b2f4f4-72e1-449e-a329-cedef9b9aa77" providerId="AD" clId="Web-{91BA88FD-58B7-4A4A-B72D-48363242D126}" dt="2021-05-21T20:44:29.308" v="42" actId="1076"/>
      <pc:docMkLst>
        <pc:docMk/>
      </pc:docMkLst>
      <pc:sldChg chg="modSp">
        <pc:chgData name="Mathieu Falardeau" userId="S::mfala097@uottawa.ca::e7b2f4f4-72e1-449e-a329-cedef9b9aa77" providerId="AD" clId="Web-{91BA88FD-58B7-4A4A-B72D-48363242D126}" dt="2021-05-21T20:44:29.308" v="42" actId="1076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91BA88FD-58B7-4A4A-B72D-48363242D126}" dt="2021-05-21T20:44:29.308" v="42" actId="1076"/>
          <ac:spMkLst>
            <pc:docMk/>
            <pc:sldMk cId="4150672164" sldId="268"/>
            <ac:spMk id="7" creationId="{50C7DE7D-2473-44AF-B94E-297F1B061EA8}"/>
          </ac:spMkLst>
        </pc:spChg>
        <pc:spChg chg="mod">
          <ac:chgData name="Mathieu Falardeau" userId="S::mfala097@uottawa.ca::e7b2f4f4-72e1-449e-a329-cedef9b9aa77" providerId="AD" clId="Web-{91BA88FD-58B7-4A4A-B72D-48363242D126}" dt="2021-05-21T20:43:02.308" v="30" actId="1076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Mathieu Falardeau" userId="S::mfala097@uottawa.ca::e7b2f4f4-72e1-449e-a329-cedef9b9aa77" providerId="AD" clId="Web-{91BA88FD-58B7-4A4A-B72D-48363242D126}" dt="2021-05-21T20:42:50.198" v="27" actId="1076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Mathieu Falardeau" userId="S::mfala097@uottawa.ca::e7b2f4f4-72e1-449e-a329-cedef9b9aa77" providerId="AD" clId="Web-{91BA88FD-58B7-4A4A-B72D-48363242D126}" dt="2021-05-21T20:44:29.292" v="41" actId="1076"/>
          <ac:picMkLst>
            <pc:docMk/>
            <pc:sldMk cId="4150672164" sldId="268"/>
            <ac:picMk id="6" creationId="{7451BB3D-3B71-48AD-A5CD-4550485F0671}"/>
          </ac:picMkLst>
        </pc:picChg>
        <pc:picChg chg="mod modCrop">
          <ac:chgData name="Mathieu Falardeau" userId="S::mfala097@uottawa.ca::e7b2f4f4-72e1-449e-a329-cedef9b9aa77" providerId="AD" clId="Web-{91BA88FD-58B7-4A4A-B72D-48363242D126}" dt="2021-05-21T20:43:02.308" v="29" actId="1076"/>
          <ac:picMkLst>
            <pc:docMk/>
            <pc:sldMk cId="4150672164" sldId="268"/>
            <ac:picMk id="11" creationId="{610D8100-BB78-4E83-AFF4-1EA14A0BDB79}"/>
          </ac:picMkLst>
        </pc:picChg>
        <pc:picChg chg="mod modCrop">
          <ac:chgData name="Mathieu Falardeau" userId="S::mfala097@uottawa.ca::e7b2f4f4-72e1-449e-a329-cedef9b9aa77" providerId="AD" clId="Web-{91BA88FD-58B7-4A4A-B72D-48363242D126}" dt="2021-05-21T20:42:11.433" v="22" actId="1076"/>
          <ac:picMkLst>
            <pc:docMk/>
            <pc:sldMk cId="4150672164" sldId="268"/>
            <ac:picMk id="43" creationId="{C71AD329-8C57-43FB-8599-BA9CB73895F9}"/>
          </ac:picMkLst>
        </pc:picChg>
      </pc:sldChg>
    </pc:docChg>
  </pc:docChgLst>
  <pc:docChgLst>
    <pc:chgData name="Chaoyi Liu" userId="S::cliu241@uottawa.ca::1ca64ab0-5ffb-4df7-8a78-01d25b3c8cc4" providerId="AD" clId="Web-{3CC5AD1A-6571-415C-BFEA-648F79CC47F7}"/>
    <pc:docChg chg="addSld modSld">
      <pc:chgData name="Chaoyi Liu" userId="S::cliu241@uottawa.ca::1ca64ab0-5ffb-4df7-8a78-01d25b3c8cc4" providerId="AD" clId="Web-{3CC5AD1A-6571-415C-BFEA-648F79CC47F7}" dt="2021-06-30T00:25:01.714" v="37" actId="20577"/>
      <pc:docMkLst>
        <pc:docMk/>
      </pc:docMkLst>
      <pc:sldChg chg="addSp delSp modSp new">
        <pc:chgData name="Chaoyi Liu" userId="S::cliu241@uottawa.ca::1ca64ab0-5ffb-4df7-8a78-01d25b3c8cc4" providerId="AD" clId="Web-{3CC5AD1A-6571-415C-BFEA-648F79CC47F7}" dt="2021-06-29T23:59:40.171" v="15" actId="20577"/>
        <pc:sldMkLst>
          <pc:docMk/>
          <pc:sldMk cId="2444917196" sldId="273"/>
        </pc:sldMkLst>
        <pc:spChg chg="mod">
          <ac:chgData name="Chaoyi Liu" userId="S::cliu241@uottawa.ca::1ca64ab0-5ffb-4df7-8a78-01d25b3c8cc4" providerId="AD" clId="Web-{3CC5AD1A-6571-415C-BFEA-648F79CC47F7}" dt="2021-06-29T23:59:11.762" v="7" actId="20577"/>
          <ac:spMkLst>
            <pc:docMk/>
            <pc:sldMk cId="2444917196" sldId="273"/>
            <ac:spMk id="2" creationId="{EB8DE366-BF1F-4E96-B6DC-D3A03EDFB283}"/>
          </ac:spMkLst>
        </pc:spChg>
        <pc:spChg chg="del">
          <ac:chgData name="Chaoyi Liu" userId="S::cliu241@uottawa.ca::1ca64ab0-5ffb-4df7-8a78-01d25b3c8cc4" providerId="AD" clId="Web-{3CC5AD1A-6571-415C-BFEA-648F79CC47F7}" dt="2021-06-29T23:59:04.637" v="1"/>
          <ac:spMkLst>
            <pc:docMk/>
            <pc:sldMk cId="2444917196" sldId="273"/>
            <ac:spMk id="3" creationId="{488F3F21-70A8-42B0-96D8-D675B68DC16E}"/>
          </ac:spMkLst>
        </pc:spChg>
        <pc:spChg chg="add mod">
          <ac:chgData name="Chaoyi Liu" userId="S::cliu241@uottawa.ca::1ca64ab0-5ffb-4df7-8a78-01d25b3c8cc4" providerId="AD" clId="Web-{3CC5AD1A-6571-415C-BFEA-648F79CC47F7}" dt="2021-06-29T23:59:40.171" v="15" actId="20577"/>
          <ac:spMkLst>
            <pc:docMk/>
            <pc:sldMk cId="2444917196" sldId="273"/>
            <ac:spMk id="6" creationId="{C262522F-F640-48F7-8A7C-4164DF3D4351}"/>
          </ac:spMkLst>
        </pc:spChg>
        <pc:picChg chg="add del mod ord">
          <ac:chgData name="Chaoyi Liu" userId="S::cliu241@uottawa.ca::1ca64ab0-5ffb-4df7-8a78-01d25b3c8cc4" providerId="AD" clId="Web-{3CC5AD1A-6571-415C-BFEA-648F79CC47F7}" dt="2021-06-29T23:59:06.200" v="2"/>
          <ac:picMkLst>
            <pc:docMk/>
            <pc:sldMk cId="2444917196" sldId="273"/>
            <ac:picMk id="4" creationId="{E92D85DA-9C78-448B-B090-CC4D04F0B470}"/>
          </ac:picMkLst>
        </pc:picChg>
      </pc:sldChg>
      <pc:sldChg chg="modSp new">
        <pc:chgData name="Chaoyi Liu" userId="S::cliu241@uottawa.ca::1ca64ab0-5ffb-4df7-8a78-01d25b3c8cc4" providerId="AD" clId="Web-{3CC5AD1A-6571-415C-BFEA-648F79CC47F7}" dt="2021-06-30T00:25:01.714" v="37" actId="20577"/>
        <pc:sldMkLst>
          <pc:docMk/>
          <pc:sldMk cId="3443560479" sldId="274"/>
        </pc:sldMkLst>
        <pc:spChg chg="mod">
          <ac:chgData name="Chaoyi Liu" userId="S::cliu241@uottawa.ca::1ca64ab0-5ffb-4df7-8a78-01d25b3c8cc4" providerId="AD" clId="Web-{3CC5AD1A-6571-415C-BFEA-648F79CC47F7}" dt="2021-06-29T23:59:49.734" v="20" actId="20577"/>
          <ac:spMkLst>
            <pc:docMk/>
            <pc:sldMk cId="3443560479" sldId="274"/>
            <ac:spMk id="2" creationId="{59D6E9D3-8511-4715-B677-3E7A184E5A2A}"/>
          </ac:spMkLst>
        </pc:spChg>
        <pc:spChg chg="mod">
          <ac:chgData name="Chaoyi Liu" userId="S::cliu241@uottawa.ca::1ca64ab0-5ffb-4df7-8a78-01d25b3c8cc4" providerId="AD" clId="Web-{3CC5AD1A-6571-415C-BFEA-648F79CC47F7}" dt="2021-06-30T00:25:01.714" v="37" actId="20577"/>
          <ac:spMkLst>
            <pc:docMk/>
            <pc:sldMk cId="3443560479" sldId="274"/>
            <ac:spMk id="3" creationId="{844E6D84-80EE-4922-B418-11BA3146A10D}"/>
          </ac:spMkLst>
        </pc:spChg>
      </pc:sldChg>
    </pc:docChg>
  </pc:docChgLst>
  <pc:docChgLst>
    <pc:chgData name="Mathieu Falardeau" userId="S::mfala097@uottawa.ca::e7b2f4f4-72e1-449e-a329-cedef9b9aa77" providerId="AD" clId="Web-{127FCF74-485C-4074-8109-F954D04F9619}"/>
    <pc:docChg chg="modSld modMainMaster">
      <pc:chgData name="Mathieu Falardeau" userId="S::mfala097@uottawa.ca::e7b2f4f4-72e1-449e-a329-cedef9b9aa77" providerId="AD" clId="Web-{127FCF74-485C-4074-8109-F954D04F9619}" dt="2021-07-09T22:39:42.029" v="9"/>
      <pc:docMkLst>
        <pc:docMk/>
      </pc:docMkLst>
      <pc:sldChg chg="modSp">
        <pc:chgData name="Mathieu Falardeau" userId="S::mfala097@uottawa.ca::e7b2f4f4-72e1-449e-a329-cedef9b9aa77" providerId="AD" clId="Web-{127FCF74-485C-4074-8109-F954D04F9619}" dt="2021-07-09T22:34:22.855" v="6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127FCF74-485C-4074-8109-F954D04F9619}" dt="2021-07-09T22:34:19.339" v="5" actId="20577"/>
          <ac:spMkLst>
            <pc:docMk/>
            <pc:sldMk cId="3481028043" sldId="284"/>
            <ac:spMk id="3" creationId="{8109A936-9496-40F2-8874-ECC794D5FB32}"/>
          </ac:spMkLst>
        </pc:spChg>
        <pc:picChg chg="ord">
          <ac:chgData name="Mathieu Falardeau" userId="S::mfala097@uottawa.ca::e7b2f4f4-72e1-449e-a329-cedef9b9aa77" providerId="AD" clId="Web-{127FCF74-485C-4074-8109-F954D04F9619}" dt="2021-07-09T22:34:22.855" v="6"/>
          <ac:picMkLst>
            <pc:docMk/>
            <pc:sldMk cId="3481028043" sldId="284"/>
            <ac:picMk id="5" creationId="{47D90D7A-A040-4E9B-B870-77051FB04026}"/>
          </ac:picMkLst>
        </pc:picChg>
      </pc:sldChg>
      <pc:sldChg chg="modSp">
        <pc:chgData name="Mathieu Falardeau" userId="S::mfala097@uottawa.ca::e7b2f4f4-72e1-449e-a329-cedef9b9aa77" providerId="AD" clId="Web-{127FCF74-485C-4074-8109-F954D04F9619}" dt="2021-07-09T22:35:48.715" v="7" actId="14100"/>
        <pc:sldMkLst>
          <pc:docMk/>
          <pc:sldMk cId="2868617075" sldId="288"/>
        </pc:sldMkLst>
        <pc:picChg chg="mod">
          <ac:chgData name="Mathieu Falardeau" userId="S::mfala097@uottawa.ca::e7b2f4f4-72e1-449e-a329-cedef9b9aa77" providerId="AD" clId="Web-{127FCF74-485C-4074-8109-F954D04F9619}" dt="2021-07-09T22:35:48.715" v="7" actId="14100"/>
          <ac:picMkLst>
            <pc:docMk/>
            <pc:sldMk cId="2868617075" sldId="288"/>
            <ac:picMk id="4" creationId="{DE24387B-6DC5-46F5-A1BD-5571EAA841B2}"/>
          </ac:picMkLst>
        </pc:picChg>
      </pc:sldChg>
      <pc:sldChg chg="modSp">
        <pc:chgData name="Mathieu Falardeau" userId="S::mfala097@uottawa.ca::e7b2f4f4-72e1-449e-a329-cedef9b9aa77" providerId="AD" clId="Web-{127FCF74-485C-4074-8109-F954D04F9619}" dt="2021-07-09T22:39:42.029" v="9"/>
        <pc:sldMkLst>
          <pc:docMk/>
          <pc:sldMk cId="398253479" sldId="289"/>
        </pc:sldMkLst>
        <pc:picChg chg="ord">
          <ac:chgData name="Mathieu Falardeau" userId="S::mfala097@uottawa.ca::e7b2f4f4-72e1-449e-a329-cedef9b9aa77" providerId="AD" clId="Web-{127FCF74-485C-4074-8109-F954D04F9619}" dt="2021-07-09T22:39:36.607" v="8"/>
          <ac:picMkLst>
            <pc:docMk/>
            <pc:sldMk cId="398253479" sldId="289"/>
            <ac:picMk id="4" creationId="{9948E6B8-BB25-4E07-B524-681F11D5074B}"/>
          </ac:picMkLst>
        </pc:picChg>
        <pc:picChg chg="ord">
          <ac:chgData name="Mathieu Falardeau" userId="S::mfala097@uottawa.ca::e7b2f4f4-72e1-449e-a329-cedef9b9aa77" providerId="AD" clId="Web-{127FCF74-485C-4074-8109-F954D04F9619}" dt="2021-07-09T22:39:42.029" v="9"/>
          <ac:picMkLst>
            <pc:docMk/>
            <pc:sldMk cId="398253479" sldId="289"/>
            <ac:picMk id="5" creationId="{7A33A5D0-95D4-4673-BFC2-9724D8FE2959}"/>
          </ac:picMkLst>
        </pc:picChg>
      </pc:sldChg>
      <pc:sldMasterChg chg="mod modSldLayout">
        <pc:chgData name="Mathieu Falardeau" userId="S::mfala097@uottawa.ca::e7b2f4f4-72e1-449e-a329-cedef9b9aa77" providerId="AD" clId="Web-{127FCF74-485C-4074-8109-F954D04F9619}" dt="2021-07-09T22:33:04.573" v="1"/>
        <pc:sldMasterMkLst>
          <pc:docMk/>
          <pc:sldMasterMk cId="0" sldId="2147483648"/>
        </pc:sldMasterMkLst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525191957" sldId="2147483671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036645213" sldId="2147483672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4137314810" sldId="2147483673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1805733531" sldId="2147483674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972345153" sldId="2147483675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2290011457" sldId="2147483676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493743260" sldId="2147483677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674238396" sldId="2147483678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502005904" sldId="2147483679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44392454" sldId="2147483680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1348269814" sldId="2147483681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525191957" sldId="2147483682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036645213" sldId="2147483683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4137314810" sldId="2147483684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1805733531" sldId="2147483685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972345153" sldId="2147483686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2290011457" sldId="2147483687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493743260" sldId="2147483688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674238396" sldId="2147483689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502005904" sldId="2147483690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344392454" sldId="2147483691"/>
          </pc:sldLayoutMkLst>
        </pc:sldLayoutChg>
        <pc:sldLayoutChg chg="mod">
          <pc:chgData name="Mathieu Falardeau" userId="S::mfala097@uottawa.ca::e7b2f4f4-72e1-449e-a329-cedef9b9aa77" providerId="AD" clId="Web-{127FCF74-485C-4074-8109-F954D04F9619}" dt="2021-07-09T22:33:04.573" v="1"/>
          <pc:sldLayoutMkLst>
            <pc:docMk/>
            <pc:sldMasterMk cId="0" sldId="2147483648"/>
            <pc:sldLayoutMk cId="1348269814" sldId="2147483692"/>
          </pc:sldLayoutMkLst>
        </pc:sldLayoutChg>
      </pc:sldMasterChg>
    </pc:docChg>
  </pc:docChgLst>
  <pc:docChgLst>
    <pc:chgData name="Mathieu Falardeau" userId="S::mfala097@uottawa.ca::e7b2f4f4-72e1-449e-a329-cedef9b9aa77" providerId="AD" clId="Web-{BFC574FD-469D-4E36-8074-54E732BC2B0E}"/>
    <pc:docChg chg="modSld">
      <pc:chgData name="Mathieu Falardeau" userId="S::mfala097@uottawa.ca::e7b2f4f4-72e1-449e-a329-cedef9b9aa77" providerId="AD" clId="Web-{BFC574FD-469D-4E36-8074-54E732BC2B0E}" dt="2021-07-08T15:20:49.755" v="43" actId="20577"/>
      <pc:docMkLst>
        <pc:docMk/>
      </pc:docMkLst>
      <pc:sldChg chg="modSp">
        <pc:chgData name="Mathieu Falardeau" userId="S::mfala097@uottawa.ca::e7b2f4f4-72e1-449e-a329-cedef9b9aa77" providerId="AD" clId="Web-{BFC574FD-469D-4E36-8074-54E732BC2B0E}" dt="2021-07-08T15:20:49.755" v="43" actId="20577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BFC574FD-469D-4E36-8074-54E732BC2B0E}" dt="2021-07-08T15:20:49.755" v="43" actId="20577"/>
          <ac:spMkLst>
            <pc:docMk/>
            <pc:sldMk cId="3481028043" sldId="284"/>
            <ac:spMk id="3" creationId="{8109A936-9496-40F2-8874-ECC794D5FB32}"/>
          </ac:spMkLst>
        </pc:spChg>
      </pc:sldChg>
      <pc:sldChg chg="modSp">
        <pc:chgData name="Mathieu Falardeau" userId="S::mfala097@uottawa.ca::e7b2f4f4-72e1-449e-a329-cedef9b9aa77" providerId="AD" clId="Web-{BFC574FD-469D-4E36-8074-54E732BC2B0E}" dt="2021-07-08T15:12:59.924" v="8" actId="20577"/>
        <pc:sldMkLst>
          <pc:docMk/>
          <pc:sldMk cId="398253479" sldId="289"/>
        </pc:sldMkLst>
        <pc:spChg chg="mod">
          <ac:chgData name="Mathieu Falardeau" userId="S::mfala097@uottawa.ca::e7b2f4f4-72e1-449e-a329-cedef9b9aa77" providerId="AD" clId="Web-{BFC574FD-469D-4E36-8074-54E732BC2B0E}" dt="2021-07-08T15:12:59.924" v="8" actId="20577"/>
          <ac:spMkLst>
            <pc:docMk/>
            <pc:sldMk cId="398253479" sldId="289"/>
            <ac:spMk id="3" creationId="{16FAFBE9-2B34-4E68-A73F-D473A01FEC61}"/>
          </ac:spMkLst>
        </pc:spChg>
      </pc:sldChg>
    </pc:docChg>
  </pc:docChgLst>
  <pc:docChgLst>
    <pc:chgData name="Rajinder" userId="9eb093d1-2eda-42e8-8382-84a471f28c83" providerId="ADAL" clId="{9DC73F2F-8995-4D53-B3C0-E4E59D8571FA}"/>
    <pc:docChg chg="undo custSel addSld delSld modSld">
      <pc:chgData name="Rajinder" userId="9eb093d1-2eda-42e8-8382-84a471f28c83" providerId="ADAL" clId="{9DC73F2F-8995-4D53-B3C0-E4E59D8571FA}" dt="2021-07-04T08:13:32.419" v="58" actId="255"/>
      <pc:docMkLst>
        <pc:docMk/>
      </pc:docMkLst>
      <pc:sldChg chg="del">
        <pc:chgData name="Rajinder" userId="9eb093d1-2eda-42e8-8382-84a471f28c83" providerId="ADAL" clId="{9DC73F2F-8995-4D53-B3C0-E4E59D8571FA}" dt="2021-07-04T08:03:09.763" v="8" actId="47"/>
        <pc:sldMkLst>
          <pc:docMk/>
          <pc:sldMk cId="2252667931" sldId="271"/>
        </pc:sldMkLst>
      </pc:sldChg>
      <pc:sldChg chg="del">
        <pc:chgData name="Rajinder" userId="9eb093d1-2eda-42e8-8382-84a471f28c83" providerId="ADAL" clId="{9DC73F2F-8995-4D53-B3C0-E4E59D8571FA}" dt="2021-07-04T08:04:03.316" v="12" actId="47"/>
        <pc:sldMkLst>
          <pc:docMk/>
          <pc:sldMk cId="985092417" sldId="272"/>
        </pc:sldMkLst>
      </pc:sldChg>
      <pc:sldChg chg="addSp delSp modSp mod">
        <pc:chgData name="Rajinder" userId="9eb093d1-2eda-42e8-8382-84a471f28c83" providerId="ADAL" clId="{9DC73F2F-8995-4D53-B3C0-E4E59D8571FA}" dt="2021-07-04T08:05:31.796" v="17" actId="948"/>
        <pc:sldMkLst>
          <pc:docMk/>
          <pc:sldMk cId="2444917196" sldId="273"/>
        </pc:sldMkLst>
        <pc:spChg chg="add del mod">
          <ac:chgData name="Rajinder" userId="9eb093d1-2eda-42e8-8382-84a471f28c83" providerId="ADAL" clId="{9DC73F2F-8995-4D53-B3C0-E4E59D8571FA}" dt="2021-07-04T08:05:02.629" v="14" actId="478"/>
          <ac:spMkLst>
            <pc:docMk/>
            <pc:sldMk cId="2444917196" sldId="273"/>
            <ac:spMk id="3" creationId="{A3E55E41-7E00-439A-83C2-6F563CB1CC5D}"/>
          </ac:spMkLst>
        </pc:spChg>
        <pc:spChg chg="mod">
          <ac:chgData name="Rajinder" userId="9eb093d1-2eda-42e8-8382-84a471f28c83" providerId="ADAL" clId="{9DC73F2F-8995-4D53-B3C0-E4E59D8571FA}" dt="2021-07-04T08:00:26.635" v="6" actId="20577"/>
          <ac:spMkLst>
            <pc:docMk/>
            <pc:sldMk cId="2444917196" sldId="273"/>
            <ac:spMk id="5" creationId="{7094EF08-C68C-4E34-872A-C8197D5F45E8}"/>
          </ac:spMkLst>
        </pc:spChg>
        <pc:spChg chg="add del mod">
          <ac:chgData name="Rajinder" userId="9eb093d1-2eda-42e8-8382-84a471f28c83" providerId="ADAL" clId="{9DC73F2F-8995-4D53-B3C0-E4E59D8571FA}" dt="2021-07-04T08:05:31.796" v="17" actId="948"/>
          <ac:spMkLst>
            <pc:docMk/>
            <pc:sldMk cId="2444917196" sldId="273"/>
            <ac:spMk id="6" creationId="{C262522F-F640-48F7-8A7C-4164DF3D4351}"/>
          </ac:spMkLst>
        </pc:spChg>
      </pc:sldChg>
      <pc:sldChg chg="del">
        <pc:chgData name="Rajinder" userId="9eb093d1-2eda-42e8-8382-84a471f28c83" providerId="ADAL" clId="{9DC73F2F-8995-4D53-B3C0-E4E59D8571FA}" dt="2021-07-04T08:06:26.027" v="19" actId="47"/>
        <pc:sldMkLst>
          <pc:docMk/>
          <pc:sldMk cId="3443560479" sldId="274"/>
        </pc:sldMkLst>
      </pc:sldChg>
      <pc:sldChg chg="del">
        <pc:chgData name="Rajinder" userId="9eb093d1-2eda-42e8-8382-84a471f28c83" providerId="ADAL" clId="{9DC73F2F-8995-4D53-B3C0-E4E59D8571FA}" dt="2021-07-04T07:59:59.472" v="3" actId="47"/>
        <pc:sldMkLst>
          <pc:docMk/>
          <pc:sldMk cId="3383089562" sldId="275"/>
        </pc:sldMkLst>
      </pc:sldChg>
      <pc:sldChg chg="del">
        <pc:chgData name="Rajinder" userId="9eb093d1-2eda-42e8-8382-84a471f28c83" providerId="ADAL" clId="{9DC73F2F-8995-4D53-B3C0-E4E59D8571FA}" dt="2021-07-04T07:59:01.208" v="1" actId="47"/>
        <pc:sldMkLst>
          <pc:docMk/>
          <pc:sldMk cId="2324269115" sldId="276"/>
        </pc:sldMkLst>
      </pc:sldChg>
      <pc:sldChg chg="del">
        <pc:chgData name="Rajinder" userId="9eb093d1-2eda-42e8-8382-84a471f28c83" providerId="ADAL" clId="{9DC73F2F-8995-4D53-B3C0-E4E59D8571FA}" dt="2021-07-04T08:03:33.510" v="10" actId="47"/>
        <pc:sldMkLst>
          <pc:docMk/>
          <pc:sldMk cId="3440330091" sldId="277"/>
        </pc:sldMkLst>
      </pc:sldChg>
      <pc:sldChg chg="del">
        <pc:chgData name="Rajinder" userId="9eb093d1-2eda-42e8-8382-84a471f28c83" providerId="ADAL" clId="{9DC73F2F-8995-4D53-B3C0-E4E59D8571FA}" dt="2021-07-04T08:00:03.353" v="4" actId="47"/>
        <pc:sldMkLst>
          <pc:docMk/>
          <pc:sldMk cId="3796892918" sldId="280"/>
        </pc:sldMkLst>
      </pc:sldChg>
      <pc:sldChg chg="add">
        <pc:chgData name="Rajinder" userId="9eb093d1-2eda-42e8-8382-84a471f28c83" providerId="ADAL" clId="{9DC73F2F-8995-4D53-B3C0-E4E59D8571FA}" dt="2021-07-04T07:58:25.847" v="0"/>
        <pc:sldMkLst>
          <pc:docMk/>
          <pc:sldMk cId="2771528236" sldId="281"/>
        </pc:sldMkLst>
      </pc:sldChg>
      <pc:sldChg chg="modSp add mod">
        <pc:chgData name="Rajinder" userId="9eb093d1-2eda-42e8-8382-84a471f28c83" providerId="ADAL" clId="{9DC73F2F-8995-4D53-B3C0-E4E59D8571FA}" dt="2021-07-04T08:13:32.419" v="58" actId="255"/>
        <pc:sldMkLst>
          <pc:docMk/>
          <pc:sldMk cId="3253919659" sldId="282"/>
        </pc:sldMkLst>
        <pc:spChg chg="mod">
          <ac:chgData name="Rajinder" userId="9eb093d1-2eda-42e8-8382-84a471f28c83" providerId="ADAL" clId="{9DC73F2F-8995-4D53-B3C0-E4E59D8571FA}" dt="2021-07-04T08:13:32.419" v="58" actId="255"/>
          <ac:spMkLst>
            <pc:docMk/>
            <pc:sldMk cId="3253919659" sldId="282"/>
            <ac:spMk id="3" creationId="{8D979DE5-A791-4957-B9AB-35F956686D28}"/>
          </ac:spMkLst>
        </pc:spChg>
      </pc:sldChg>
      <pc:sldChg chg="add">
        <pc:chgData name="Rajinder" userId="9eb093d1-2eda-42e8-8382-84a471f28c83" providerId="ADAL" clId="{9DC73F2F-8995-4D53-B3C0-E4E59D8571FA}" dt="2021-07-04T07:59:46.777" v="2"/>
        <pc:sldMkLst>
          <pc:docMk/>
          <pc:sldMk cId="3929845584" sldId="283"/>
        </pc:sldMkLst>
      </pc:sldChg>
      <pc:sldChg chg="add">
        <pc:chgData name="Rajinder" userId="9eb093d1-2eda-42e8-8382-84a471f28c83" providerId="ADAL" clId="{9DC73F2F-8995-4D53-B3C0-E4E59D8571FA}" dt="2021-07-04T07:59:46.777" v="2"/>
        <pc:sldMkLst>
          <pc:docMk/>
          <pc:sldMk cId="3481028043" sldId="284"/>
        </pc:sldMkLst>
      </pc:sldChg>
      <pc:sldChg chg="modSp add mod">
        <pc:chgData name="Rajinder" userId="9eb093d1-2eda-42e8-8382-84a471f28c83" providerId="ADAL" clId="{9DC73F2F-8995-4D53-B3C0-E4E59D8571FA}" dt="2021-07-04T08:11:29.115" v="57" actId="313"/>
        <pc:sldMkLst>
          <pc:docMk/>
          <pc:sldMk cId="695989360" sldId="285"/>
        </pc:sldMkLst>
        <pc:spChg chg="mod">
          <ac:chgData name="Rajinder" userId="9eb093d1-2eda-42e8-8382-84a471f28c83" providerId="ADAL" clId="{9DC73F2F-8995-4D53-B3C0-E4E59D8571FA}" dt="2021-07-04T08:11:29.115" v="57" actId="313"/>
          <ac:spMkLst>
            <pc:docMk/>
            <pc:sldMk cId="695989360" sldId="285"/>
            <ac:spMk id="3" creationId="{C75F23E9-4C46-42E6-AD62-7C393A54AAE0}"/>
          </ac:spMkLst>
        </pc:spChg>
      </pc:sldChg>
      <pc:sldChg chg="add">
        <pc:chgData name="Rajinder" userId="9eb093d1-2eda-42e8-8382-84a471f28c83" providerId="ADAL" clId="{9DC73F2F-8995-4D53-B3C0-E4E59D8571FA}" dt="2021-07-04T08:03:23.284" v="9"/>
        <pc:sldMkLst>
          <pc:docMk/>
          <pc:sldMk cId="2781704746" sldId="286"/>
        </pc:sldMkLst>
      </pc:sldChg>
      <pc:sldChg chg="add">
        <pc:chgData name="Rajinder" userId="9eb093d1-2eda-42e8-8382-84a471f28c83" providerId="ADAL" clId="{9DC73F2F-8995-4D53-B3C0-E4E59D8571FA}" dt="2021-07-04T08:03:51.264" v="11"/>
        <pc:sldMkLst>
          <pc:docMk/>
          <pc:sldMk cId="2134855341" sldId="287"/>
        </pc:sldMkLst>
      </pc:sldChg>
      <pc:sldChg chg="add">
        <pc:chgData name="Rajinder" userId="9eb093d1-2eda-42e8-8382-84a471f28c83" providerId="ADAL" clId="{9DC73F2F-8995-4D53-B3C0-E4E59D8571FA}" dt="2021-07-04T08:06:18.949" v="18"/>
        <pc:sldMkLst>
          <pc:docMk/>
          <pc:sldMk cId="2868617075" sldId="288"/>
        </pc:sldMkLst>
      </pc:sldChg>
    </pc:docChg>
  </pc:docChgLst>
  <pc:docChgLst>
    <pc:chgData name="Alfa Budiman" userId="S::abudi097@uottawa.ca::dcf631e8-0a18-4982-8480-8957d2f8743d" providerId="AD" clId="Web-{548B1F33-C20A-4F49-B30B-D500F6A834DF}"/>
    <pc:docChg chg="modSld">
      <pc:chgData name="Alfa Budiman" userId="S::abudi097@uottawa.ca::dcf631e8-0a18-4982-8480-8957d2f8743d" providerId="AD" clId="Web-{548B1F33-C20A-4F49-B30B-D500F6A834DF}" dt="2022-03-27T00:32:35.685" v="24" actId="20577"/>
      <pc:docMkLst>
        <pc:docMk/>
      </pc:docMkLst>
      <pc:sldChg chg="modSp">
        <pc:chgData name="Alfa Budiman" userId="S::abudi097@uottawa.ca::dcf631e8-0a18-4982-8480-8957d2f8743d" providerId="AD" clId="Web-{548B1F33-C20A-4F49-B30B-D500F6A834DF}" dt="2022-03-27T00:32:35.685" v="24" actId="20577"/>
        <pc:sldMkLst>
          <pc:docMk/>
          <pc:sldMk cId="1951613645" sldId="303"/>
        </pc:sldMkLst>
        <pc:spChg chg="mod">
          <ac:chgData name="Alfa Budiman" userId="S::abudi097@uottawa.ca::dcf631e8-0a18-4982-8480-8957d2f8743d" providerId="AD" clId="Web-{548B1F33-C20A-4F49-B30B-D500F6A834DF}" dt="2022-03-27T00:32:35.685" v="24" actId="20577"/>
          <ac:spMkLst>
            <pc:docMk/>
            <pc:sldMk cId="1951613645" sldId="303"/>
            <ac:spMk id="2" creationId="{024CAD86-D208-466D-8BEA-51BA4535DB81}"/>
          </ac:spMkLst>
        </pc:spChg>
      </pc:sldChg>
      <pc:sldChg chg="addSp delSp modSp">
        <pc:chgData name="Alfa Budiman" userId="S::abudi097@uottawa.ca::dcf631e8-0a18-4982-8480-8957d2f8743d" providerId="AD" clId="Web-{548B1F33-C20A-4F49-B30B-D500F6A834DF}" dt="2022-03-27T00:32:31.653" v="22" actId="20577"/>
        <pc:sldMkLst>
          <pc:docMk/>
          <pc:sldMk cId="2524419154" sldId="304"/>
        </pc:sldMkLst>
        <pc:spChg chg="mod">
          <ac:chgData name="Alfa Budiman" userId="S::abudi097@uottawa.ca::dcf631e8-0a18-4982-8480-8957d2f8743d" providerId="AD" clId="Web-{548B1F33-C20A-4F49-B30B-D500F6A834DF}" dt="2022-03-27T00:32:31.653" v="22" actId="20577"/>
          <ac:spMkLst>
            <pc:docMk/>
            <pc:sldMk cId="2524419154" sldId="304"/>
            <ac:spMk id="2" creationId="{024CAD86-D208-466D-8BEA-51BA4535DB81}"/>
          </ac:spMkLst>
        </pc:spChg>
        <pc:spChg chg="add del">
          <ac:chgData name="Alfa Budiman" userId="S::abudi097@uottawa.ca::dcf631e8-0a18-4982-8480-8957d2f8743d" providerId="AD" clId="Web-{548B1F33-C20A-4F49-B30B-D500F6A834DF}" dt="2022-03-27T00:31:29.590" v="10"/>
          <ac:spMkLst>
            <pc:docMk/>
            <pc:sldMk cId="2524419154" sldId="304"/>
            <ac:spMk id="5" creationId="{1E56929F-A517-053E-EB6F-43B3DB03E135}"/>
          </ac:spMkLst>
        </pc:spChg>
        <pc:picChg chg="add del mod">
          <ac:chgData name="Alfa Budiman" userId="S::abudi097@uottawa.ca::dcf631e8-0a18-4982-8480-8957d2f8743d" providerId="AD" clId="Web-{548B1F33-C20A-4F49-B30B-D500F6A834DF}" dt="2022-03-27T00:31:28.668" v="9"/>
          <ac:picMkLst>
            <pc:docMk/>
            <pc:sldMk cId="2524419154" sldId="304"/>
            <ac:picMk id="6" creationId="{859132AC-8BB6-8927-2772-088640640325}"/>
          </ac:picMkLst>
        </pc:picChg>
        <pc:picChg chg="add mod">
          <ac:chgData name="Alfa Budiman" userId="S::abudi097@uottawa.ca::dcf631e8-0a18-4982-8480-8957d2f8743d" providerId="AD" clId="Web-{548B1F33-C20A-4F49-B30B-D500F6A834DF}" dt="2022-03-27T00:32:13.934" v="19"/>
          <ac:picMkLst>
            <pc:docMk/>
            <pc:sldMk cId="2524419154" sldId="304"/>
            <ac:picMk id="7" creationId="{CF274BBF-824B-8EFE-B1A1-52D1F6A24C22}"/>
          </ac:picMkLst>
        </pc:picChg>
        <pc:picChg chg="add del">
          <ac:chgData name="Alfa Budiman" userId="S::abudi097@uottawa.ca::dcf631e8-0a18-4982-8480-8957d2f8743d" providerId="AD" clId="Web-{548B1F33-C20A-4F49-B30B-D500F6A834DF}" dt="2022-03-27T00:31:42.559" v="16"/>
          <ac:picMkLst>
            <pc:docMk/>
            <pc:sldMk cId="2524419154" sldId="304"/>
            <ac:picMk id="9" creationId="{741EDB2E-1F08-41DC-8FE8-0E22FA00E4DD}"/>
          </ac:picMkLst>
        </pc:picChg>
      </pc:sldChg>
    </pc:docChg>
  </pc:docChgLst>
  <pc:docChgLst>
    <pc:chgData name="Mathieu Falardeau" userId="S::mfala097@uottawa.ca::e7b2f4f4-72e1-449e-a329-cedef9b9aa77" providerId="AD" clId="Web-{FFB97854-1E2A-4430-B813-98522EDA9FDD}"/>
    <pc:docChg chg="addSld modSld">
      <pc:chgData name="Mathieu Falardeau" userId="S::mfala097@uottawa.ca::e7b2f4f4-72e1-449e-a329-cedef9b9aa77" providerId="AD" clId="Web-{FFB97854-1E2A-4430-B813-98522EDA9FDD}" dt="2021-05-21T21:24:03.486" v="53" actId="20577"/>
      <pc:docMkLst>
        <pc:docMk/>
      </pc:docMkLst>
      <pc:sldChg chg="modSp">
        <pc:chgData name="Mathieu Falardeau" userId="S::mfala097@uottawa.ca::e7b2f4f4-72e1-449e-a329-cedef9b9aa77" providerId="AD" clId="Web-{FFB97854-1E2A-4430-B813-98522EDA9FDD}" dt="2021-05-21T20:47:29.443" v="15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FFB97854-1E2A-4430-B813-98522EDA9FDD}" dt="2021-05-21T20:46:41.677" v="8" actId="14100"/>
          <ac:spMkLst>
            <pc:docMk/>
            <pc:sldMk cId="875560913" sldId="267"/>
            <ac:spMk id="19" creationId="{00000000-0000-0000-0000-000000000000}"/>
          </ac:spMkLst>
        </pc:spChg>
        <pc:spChg chg="mod">
          <ac:chgData name="Mathieu Falardeau" userId="S::mfala097@uottawa.ca::e7b2f4f4-72e1-449e-a329-cedef9b9aa77" providerId="AD" clId="Web-{FFB97854-1E2A-4430-B813-98522EDA9FDD}" dt="2021-05-21T20:46:23.208" v="6" actId="14100"/>
          <ac:spMkLst>
            <pc:docMk/>
            <pc:sldMk cId="875560913" sldId="267"/>
            <ac:spMk id="29" creationId="{00000000-0000-0000-0000-000000000000}"/>
          </ac:spMkLst>
        </pc:spChg>
        <pc:spChg chg="mod">
          <ac:chgData name="Mathieu Falardeau" userId="S::mfala097@uottawa.ca::e7b2f4f4-72e1-449e-a329-cedef9b9aa77" providerId="AD" clId="Web-{FFB97854-1E2A-4430-B813-98522EDA9FDD}" dt="2021-05-21T20:47:29.443" v="15" actId="20577"/>
          <ac:spMkLst>
            <pc:docMk/>
            <pc:sldMk cId="875560913" sldId="267"/>
            <ac:spMk id="32" creationId="{00000000-0000-0000-0000-000000000000}"/>
          </ac:spMkLst>
        </pc:spChg>
        <pc:picChg chg="mod">
          <ac:chgData name="Mathieu Falardeau" userId="S::mfala097@uottawa.ca::e7b2f4f4-72e1-449e-a329-cedef9b9aa77" providerId="AD" clId="Web-{FFB97854-1E2A-4430-B813-98522EDA9FDD}" dt="2021-05-21T20:46:18.598" v="5" actId="1076"/>
          <ac:picMkLst>
            <pc:docMk/>
            <pc:sldMk cId="875560913" sldId="267"/>
            <ac:picMk id="5" creationId="{00000000-0000-0000-0000-000000000000}"/>
          </ac:picMkLst>
        </pc:picChg>
      </pc:sldChg>
      <pc:sldChg chg="modSp new">
        <pc:chgData name="Mathieu Falardeau" userId="S::mfala097@uottawa.ca::e7b2f4f4-72e1-449e-a329-cedef9b9aa77" providerId="AD" clId="Web-{FFB97854-1E2A-4430-B813-98522EDA9FDD}" dt="2021-05-21T21:24:03.486" v="53" actId="20577"/>
        <pc:sldMkLst>
          <pc:docMk/>
          <pc:sldMk cId="2660312519" sldId="270"/>
        </pc:sldMkLst>
        <pc:spChg chg="mod">
          <ac:chgData name="Mathieu Falardeau" userId="S::mfala097@uottawa.ca::e7b2f4f4-72e1-449e-a329-cedef9b9aa77" providerId="AD" clId="Web-{FFB97854-1E2A-4430-B813-98522EDA9FDD}" dt="2021-05-21T21:19:17.799" v="21" actId="20577"/>
          <ac:spMkLst>
            <pc:docMk/>
            <pc:sldMk cId="2660312519" sldId="270"/>
            <ac:spMk id="2" creationId="{E4B124C6-06A8-4B82-9925-37900D6F91FB}"/>
          </ac:spMkLst>
        </pc:spChg>
        <pc:spChg chg="mod">
          <ac:chgData name="Mathieu Falardeau" userId="S::mfala097@uottawa.ca::e7b2f4f4-72e1-449e-a329-cedef9b9aa77" providerId="AD" clId="Web-{FFB97854-1E2A-4430-B813-98522EDA9FDD}" dt="2021-05-21T21:24:03.486" v="53" actId="20577"/>
          <ac:spMkLst>
            <pc:docMk/>
            <pc:sldMk cId="2660312519" sldId="270"/>
            <ac:spMk id="3" creationId="{60DAB666-0BD3-494A-AF5C-112B083FA57E}"/>
          </ac:spMkLst>
        </pc:spChg>
      </pc:sldChg>
    </pc:docChg>
  </pc:docChgLst>
  <pc:docChgLst>
    <pc:chgData name="Mathieu Falardeau" userId="S::mfala097@uottawa.ca::e7b2f4f4-72e1-449e-a329-cedef9b9aa77" providerId="AD" clId="Web-{AC776A75-9075-4B54-9A01-90B0FEAF269E}"/>
    <pc:docChg chg="modSld">
      <pc:chgData name="Mathieu Falardeau" userId="S::mfala097@uottawa.ca::e7b2f4f4-72e1-449e-a329-cedef9b9aa77" providerId="AD" clId="Web-{AC776A75-9075-4B54-9A01-90B0FEAF269E}" dt="2021-06-06T17:48:15.557" v="1" actId="20577"/>
      <pc:docMkLst>
        <pc:docMk/>
      </pc:docMkLst>
      <pc:sldChg chg="modSp">
        <pc:chgData name="Mathieu Falardeau" userId="S::mfala097@uottawa.ca::e7b2f4f4-72e1-449e-a329-cedef9b9aa77" providerId="AD" clId="Web-{AC776A75-9075-4B54-9A01-90B0FEAF269E}" dt="2021-06-06T17:48:15.557" v="1" actId="20577"/>
        <pc:sldMkLst>
          <pc:docMk/>
          <pc:sldMk cId="3681435792" sldId="279"/>
        </pc:sldMkLst>
        <pc:spChg chg="mod">
          <ac:chgData name="Mathieu Falardeau" userId="S::mfala097@uottawa.ca::e7b2f4f4-72e1-449e-a329-cedef9b9aa77" providerId="AD" clId="Web-{AC776A75-9075-4B54-9A01-90B0FEAF269E}" dt="2021-06-06T17:48:15.557" v="1" actId="20577"/>
          <ac:spMkLst>
            <pc:docMk/>
            <pc:sldMk cId="3681435792" sldId="279"/>
            <ac:spMk id="8" creationId="{B5A0B436-0555-4602-B55E-025646DFFC40}"/>
          </ac:spMkLst>
        </pc:spChg>
      </pc:sldChg>
    </pc:docChg>
  </pc:docChgLst>
  <pc:docChgLst>
    <pc:chgData name="Jun Chen" userId="S::jchen526@uottawa.ca::ec614d6a-af67-4173-a4af-55d204aad198" providerId="AD" clId="Web-{1473DFFE-8AF5-0F23-EA15-236E3DC4EF57}"/>
    <pc:docChg chg="modSld">
      <pc:chgData name="Jun Chen" userId="S::jchen526@uottawa.ca::ec614d6a-af67-4173-a4af-55d204aad198" providerId="AD" clId="Web-{1473DFFE-8AF5-0F23-EA15-236E3DC4EF57}" dt="2021-05-21T23:13:59.058" v="32" actId="20577"/>
      <pc:docMkLst>
        <pc:docMk/>
      </pc:docMkLst>
      <pc:sldChg chg="modSp">
        <pc:chgData name="Jun Chen" userId="S::jchen526@uottawa.ca::ec614d6a-af67-4173-a4af-55d204aad198" providerId="AD" clId="Web-{1473DFFE-8AF5-0F23-EA15-236E3DC4EF57}" dt="2021-05-21T23:13:59.058" v="32" actId="20577"/>
        <pc:sldMkLst>
          <pc:docMk/>
          <pc:sldMk cId="4150672164" sldId="268"/>
        </pc:sldMkLst>
        <pc:spChg chg="mod">
          <ac:chgData name="Jun Chen" userId="S::jchen526@uottawa.ca::ec614d6a-af67-4173-a4af-55d204aad198" providerId="AD" clId="Web-{1473DFFE-8AF5-0F23-EA15-236E3DC4EF57}" dt="2021-05-21T23:13:53.355" v="30" actId="20577"/>
          <ac:spMkLst>
            <pc:docMk/>
            <pc:sldMk cId="4150672164" sldId="268"/>
            <ac:spMk id="7" creationId="{50C7DE7D-2473-44AF-B94E-297F1B061EA8}"/>
          </ac:spMkLst>
        </pc:spChg>
        <pc:spChg chg="mod">
          <ac:chgData name="Jun Chen" userId="S::jchen526@uottawa.ca::ec614d6a-af67-4173-a4af-55d204aad198" providerId="AD" clId="Web-{1473DFFE-8AF5-0F23-EA15-236E3DC4EF57}" dt="2021-05-21T23:13:46.933" v="28" actId="20577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Jun Chen" userId="S::jchen526@uottawa.ca::ec614d6a-af67-4173-a4af-55d204aad198" providerId="AD" clId="Web-{1473DFFE-8AF5-0F23-EA15-236E3DC4EF57}" dt="2021-05-21T23:13:59.058" v="32" actId="20577"/>
          <ac:spMkLst>
            <pc:docMk/>
            <pc:sldMk cId="4150672164" sldId="268"/>
            <ac:spMk id="12" creationId="{C45E4C67-05E4-4699-A3D4-18741EBB6E44}"/>
          </ac:spMkLst>
        </pc:spChg>
        <pc:spChg chg="mod">
          <ac:chgData name="Jun Chen" userId="S::jchen526@uottawa.ca::ec614d6a-af67-4173-a4af-55d204aad198" providerId="AD" clId="Web-{1473DFFE-8AF5-0F23-EA15-236E3DC4EF57}" dt="2021-05-21T23:13:36.371" v="26" actId="20577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Jun Chen" userId="S::jchen526@uottawa.ca::ec614d6a-af67-4173-a4af-55d204aad198" providerId="AD" clId="Web-{1473DFFE-8AF5-0F23-EA15-236E3DC4EF57}" dt="2021-05-21T23:12:57.433" v="19" actId="1076"/>
          <ac:picMkLst>
            <pc:docMk/>
            <pc:sldMk cId="4150672164" sldId="268"/>
            <ac:picMk id="3" creationId="{BE4A3DC9-17A7-489E-ADD5-718685A4ED85}"/>
          </ac:picMkLst>
        </pc:picChg>
        <pc:picChg chg="mod">
          <ac:chgData name="Jun Chen" userId="S::jchen526@uottawa.ca::ec614d6a-af67-4173-a4af-55d204aad198" providerId="AD" clId="Web-{1473DFFE-8AF5-0F23-EA15-236E3DC4EF57}" dt="2021-05-21T23:12:57.417" v="18" actId="1076"/>
          <ac:picMkLst>
            <pc:docMk/>
            <pc:sldMk cId="4150672164" sldId="268"/>
            <ac:picMk id="6" creationId="{7451BB3D-3B71-48AD-A5CD-4550485F0671}"/>
          </ac:picMkLst>
        </pc:picChg>
        <pc:picChg chg="mod">
          <ac:chgData name="Jun Chen" userId="S::jchen526@uottawa.ca::ec614d6a-af67-4173-a4af-55d204aad198" providerId="AD" clId="Web-{1473DFFE-8AF5-0F23-EA15-236E3DC4EF57}" dt="2021-05-21T23:12:57.402" v="17" actId="1076"/>
          <ac:picMkLst>
            <pc:docMk/>
            <pc:sldMk cId="4150672164" sldId="268"/>
            <ac:picMk id="11" creationId="{610D8100-BB78-4E83-AFF4-1EA14A0BDB79}"/>
          </ac:picMkLst>
        </pc:picChg>
        <pc:picChg chg="mod">
          <ac:chgData name="Jun Chen" userId="S::jchen526@uottawa.ca::ec614d6a-af67-4173-a4af-55d204aad198" providerId="AD" clId="Web-{1473DFFE-8AF5-0F23-EA15-236E3DC4EF57}" dt="2021-05-21T23:12:57.386" v="16" actId="1076"/>
          <ac:picMkLst>
            <pc:docMk/>
            <pc:sldMk cId="4150672164" sldId="268"/>
            <ac:picMk id="43" creationId="{C71AD329-8C57-43FB-8599-BA9CB73895F9}"/>
          </ac:picMkLst>
        </pc:picChg>
      </pc:sldChg>
    </pc:docChg>
  </pc:docChgLst>
  <pc:docChgLst>
    <pc:chgData name="Mathieu Falardeau" userId="S::mfala097@uottawa.ca::e7b2f4f4-72e1-449e-a329-cedef9b9aa77" providerId="AD" clId="Web-{612DC345-093C-4975-86D1-EECB279138C2}"/>
    <pc:docChg chg="modSld">
      <pc:chgData name="Mathieu Falardeau" userId="S::mfala097@uottawa.ca::e7b2f4f4-72e1-449e-a329-cedef9b9aa77" providerId="AD" clId="Web-{612DC345-093C-4975-86D1-EECB279138C2}" dt="2021-07-12T23:10:58.015" v="19" actId="1076"/>
      <pc:docMkLst>
        <pc:docMk/>
      </pc:docMkLst>
      <pc:sldChg chg="modSp">
        <pc:chgData name="Mathieu Falardeau" userId="S::mfala097@uottawa.ca::e7b2f4f4-72e1-449e-a329-cedef9b9aa77" providerId="AD" clId="Web-{612DC345-093C-4975-86D1-EECB279138C2}" dt="2021-07-12T23:10:58.015" v="19" actId="1076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612DC345-093C-4975-86D1-EECB279138C2}" dt="2021-07-12T23:10:08.749" v="15" actId="1076"/>
          <ac:spMkLst>
            <pc:docMk/>
            <pc:sldMk cId="4150672164" sldId="268"/>
            <ac:spMk id="7" creationId="{50C7DE7D-2473-44AF-B94E-297F1B061EA8}"/>
          </ac:spMkLst>
        </pc:spChg>
        <pc:spChg chg="mod">
          <ac:chgData name="Mathieu Falardeau" userId="S::mfala097@uottawa.ca::e7b2f4f4-72e1-449e-a329-cedef9b9aa77" providerId="AD" clId="Web-{612DC345-093C-4975-86D1-EECB279138C2}" dt="2021-07-12T23:10:41.749" v="18" actId="1076"/>
          <ac:spMkLst>
            <pc:docMk/>
            <pc:sldMk cId="4150672164" sldId="268"/>
            <ac:spMk id="8" creationId="{25739793-67AE-4505-97B3-545CDCB104CD}"/>
          </ac:spMkLst>
        </pc:spChg>
        <pc:spChg chg="mod">
          <ac:chgData name="Mathieu Falardeau" userId="S::mfala097@uottawa.ca::e7b2f4f4-72e1-449e-a329-cedef9b9aa77" providerId="AD" clId="Web-{612DC345-093C-4975-86D1-EECB279138C2}" dt="2021-07-12T23:10:58.015" v="19" actId="1076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Mathieu Falardeau" userId="S::mfala097@uottawa.ca::e7b2f4f4-72e1-449e-a329-cedef9b9aa77" providerId="AD" clId="Web-{612DC345-093C-4975-86D1-EECB279138C2}" dt="2021-07-12T23:08:31.030" v="2" actId="1076"/>
          <ac:spMkLst>
            <pc:docMk/>
            <pc:sldMk cId="4150672164" sldId="268"/>
            <ac:spMk id="12" creationId="{C45E4C67-05E4-4699-A3D4-18741EBB6E44}"/>
          </ac:spMkLst>
        </pc:spChg>
        <pc:picChg chg="mod">
          <ac:chgData name="Mathieu Falardeau" userId="S::mfala097@uottawa.ca::e7b2f4f4-72e1-449e-a329-cedef9b9aa77" providerId="AD" clId="Web-{612DC345-093C-4975-86D1-EECB279138C2}" dt="2021-07-12T23:09:14.764" v="8" actId="1076"/>
          <ac:picMkLst>
            <pc:docMk/>
            <pc:sldMk cId="4150672164" sldId="268"/>
            <ac:picMk id="3" creationId="{BE4A3DC9-17A7-489E-ADD5-718685A4ED85}"/>
          </ac:picMkLst>
        </pc:picChg>
        <pc:picChg chg="mod">
          <ac:chgData name="Mathieu Falardeau" userId="S::mfala097@uottawa.ca::e7b2f4f4-72e1-449e-a329-cedef9b9aa77" providerId="AD" clId="Web-{612DC345-093C-4975-86D1-EECB279138C2}" dt="2021-07-12T23:10:30.905" v="17" actId="1076"/>
          <ac:picMkLst>
            <pc:docMk/>
            <pc:sldMk cId="4150672164" sldId="268"/>
            <ac:picMk id="5" creationId="{67A98003-9F42-4E9E-B2CE-E1679D7F82EB}"/>
          </ac:picMkLst>
        </pc:picChg>
        <pc:picChg chg="mod">
          <ac:chgData name="Mathieu Falardeau" userId="S::mfala097@uottawa.ca::e7b2f4f4-72e1-449e-a329-cedef9b9aa77" providerId="AD" clId="Web-{612DC345-093C-4975-86D1-EECB279138C2}" dt="2021-07-12T23:09:43.233" v="11" actId="1076"/>
          <ac:picMkLst>
            <pc:docMk/>
            <pc:sldMk cId="4150672164" sldId="268"/>
            <ac:picMk id="6" creationId="{7451BB3D-3B71-48AD-A5CD-4550485F0671}"/>
          </ac:picMkLst>
        </pc:picChg>
        <pc:picChg chg="mod">
          <ac:chgData name="Mathieu Falardeau" userId="S::mfala097@uottawa.ca::e7b2f4f4-72e1-449e-a329-cedef9b9aa77" providerId="AD" clId="Web-{612DC345-093C-4975-86D1-EECB279138C2}" dt="2021-07-12T23:10:30.889" v="16" actId="1076"/>
          <ac:picMkLst>
            <pc:docMk/>
            <pc:sldMk cId="4150672164" sldId="268"/>
            <ac:picMk id="11" creationId="{610D8100-BB78-4E83-AFF4-1EA14A0BDB79}"/>
          </ac:picMkLst>
        </pc:picChg>
      </pc:sldChg>
    </pc:docChg>
  </pc:docChgLst>
  <pc:docChgLst>
    <pc:chgData name="Mathieu Falardeau" userId="S::mfala097@uottawa.ca::e7b2f4f4-72e1-449e-a329-cedef9b9aa77" providerId="AD" clId="Web-{548281D9-3A96-4554-81B2-99E296C466ED}"/>
    <pc:docChg chg="modSld">
      <pc:chgData name="Mathieu Falardeau" userId="S::mfala097@uottawa.ca::e7b2f4f4-72e1-449e-a329-cedef9b9aa77" providerId="AD" clId="Web-{548281D9-3A96-4554-81B2-99E296C466ED}" dt="2021-05-25T23:53:35.770" v="41" actId="14100"/>
      <pc:docMkLst>
        <pc:docMk/>
      </pc:docMkLst>
      <pc:sldChg chg="modSp">
        <pc:chgData name="Mathieu Falardeau" userId="S::mfala097@uottawa.ca::e7b2f4f4-72e1-449e-a329-cedef9b9aa77" providerId="AD" clId="Web-{548281D9-3A96-4554-81B2-99E296C466ED}" dt="2021-05-25T23:53:35.770" v="41" actId="14100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548281D9-3A96-4554-81B2-99E296C466ED}" dt="2021-05-25T23:53:35.770" v="41" actId="14100"/>
          <ac:spMkLst>
            <pc:docMk/>
            <pc:sldMk cId="875560913" sldId="267"/>
            <ac:spMk id="19" creationId="{00000000-0000-0000-0000-000000000000}"/>
          </ac:spMkLst>
        </pc:spChg>
        <pc:spChg chg="mod">
          <ac:chgData name="Mathieu Falardeau" userId="S::mfala097@uottawa.ca::e7b2f4f4-72e1-449e-a329-cedef9b9aa77" providerId="AD" clId="Web-{548281D9-3A96-4554-81B2-99E296C466ED}" dt="2021-05-25T23:53:18.192" v="40" actId="14100"/>
          <ac:spMkLst>
            <pc:docMk/>
            <pc:sldMk cId="875560913" sldId="267"/>
            <ac:spMk id="29" creationId="{00000000-0000-0000-0000-000000000000}"/>
          </ac:spMkLst>
        </pc:spChg>
        <pc:spChg chg="mod">
          <ac:chgData name="Mathieu Falardeau" userId="S::mfala097@uottawa.ca::e7b2f4f4-72e1-449e-a329-cedef9b9aa77" providerId="AD" clId="Web-{548281D9-3A96-4554-81B2-99E296C466ED}" dt="2021-05-25T23:53:08.504" v="39" actId="14100"/>
          <ac:spMkLst>
            <pc:docMk/>
            <pc:sldMk cId="875560913" sldId="267"/>
            <ac:spMk id="32" creationId="{00000000-0000-0000-0000-000000000000}"/>
          </ac:spMkLst>
        </pc:spChg>
      </pc:sldChg>
      <pc:sldChg chg="modSp">
        <pc:chgData name="Mathieu Falardeau" userId="S::mfala097@uottawa.ca::e7b2f4f4-72e1-449e-a329-cedef9b9aa77" providerId="AD" clId="Web-{548281D9-3A96-4554-81B2-99E296C466ED}" dt="2021-05-25T23:47:24.203" v="31" actId="20577"/>
        <pc:sldMkLst>
          <pc:docMk/>
          <pc:sldMk cId="756491556" sldId="271"/>
        </pc:sldMkLst>
        <pc:spChg chg="mod">
          <ac:chgData name="Mathieu Falardeau" userId="S::mfala097@uottawa.ca::e7b2f4f4-72e1-449e-a329-cedef9b9aa77" providerId="AD" clId="Web-{548281D9-3A96-4554-81B2-99E296C466ED}" dt="2021-05-25T23:47:24.203" v="31" actId="20577"/>
          <ac:spMkLst>
            <pc:docMk/>
            <pc:sldMk cId="756491556" sldId="271"/>
            <ac:spMk id="150" creationId="{F2174228-31A6-4D9E-8187-8F6B6D547CD0}"/>
          </ac:spMkLst>
        </pc:spChg>
      </pc:sldChg>
      <pc:sldChg chg="modSp">
        <pc:chgData name="Mathieu Falardeau" userId="S::mfala097@uottawa.ca::e7b2f4f4-72e1-449e-a329-cedef9b9aa77" providerId="AD" clId="Web-{548281D9-3A96-4554-81B2-99E296C466ED}" dt="2021-05-25T23:48:05.438" v="36" actId="20577"/>
        <pc:sldMkLst>
          <pc:docMk/>
          <pc:sldMk cId="1031822224" sldId="272"/>
        </pc:sldMkLst>
        <pc:spChg chg="mod">
          <ac:chgData name="Mathieu Falardeau" userId="S::mfala097@uottawa.ca::e7b2f4f4-72e1-449e-a329-cedef9b9aa77" providerId="AD" clId="Web-{548281D9-3A96-4554-81B2-99E296C466ED}" dt="2021-05-25T23:48:05.438" v="36" actId="20577"/>
          <ac:spMkLst>
            <pc:docMk/>
            <pc:sldMk cId="1031822224" sldId="272"/>
            <ac:spMk id="3" creationId="{F48FC86A-5215-489F-84A1-324E9B683721}"/>
          </ac:spMkLst>
        </pc:spChg>
      </pc:sldChg>
    </pc:docChg>
  </pc:docChgLst>
  <pc:docChgLst>
    <pc:chgData name="Jun Chen" userId="S::jchen526@uottawa.ca::ec614d6a-af67-4173-a4af-55d204aad198" providerId="AD" clId="Web-{C1E3B345-DE6E-D3BE-FDA2-62E882B585E3}"/>
    <pc:docChg chg="modSld">
      <pc:chgData name="Jun Chen" userId="S::jchen526@uottawa.ca::ec614d6a-af67-4173-a4af-55d204aad198" providerId="AD" clId="Web-{C1E3B345-DE6E-D3BE-FDA2-62E882B585E3}" dt="2021-05-21T22:25:45.999" v="8" actId="20577"/>
      <pc:docMkLst>
        <pc:docMk/>
      </pc:docMkLst>
      <pc:sldChg chg="modSp">
        <pc:chgData name="Jun Chen" userId="S::jchen526@uottawa.ca::ec614d6a-af67-4173-a4af-55d204aad198" providerId="AD" clId="Web-{C1E3B345-DE6E-D3BE-FDA2-62E882B585E3}" dt="2021-05-21T22:16:32.890" v="6" actId="1076"/>
        <pc:sldMkLst>
          <pc:docMk/>
          <pc:sldMk cId="4150672164" sldId="268"/>
        </pc:sldMkLst>
        <pc:spChg chg="mod">
          <ac:chgData name="Jun Chen" userId="S::jchen526@uottawa.ca::ec614d6a-af67-4173-a4af-55d204aad198" providerId="AD" clId="Web-{C1E3B345-DE6E-D3BE-FDA2-62E882B585E3}" dt="2021-05-21T22:16:32.874" v="5" actId="1076"/>
          <ac:spMkLst>
            <pc:docMk/>
            <pc:sldMk cId="4150672164" sldId="268"/>
            <ac:spMk id="10" creationId="{4074D938-E926-4EBE-80C0-7D61EC8667DC}"/>
          </ac:spMkLst>
        </pc:spChg>
        <pc:picChg chg="mod">
          <ac:chgData name="Jun Chen" userId="S::jchen526@uottawa.ca::ec614d6a-af67-4173-a4af-55d204aad198" providerId="AD" clId="Web-{C1E3B345-DE6E-D3BE-FDA2-62E882B585E3}" dt="2021-05-21T22:16:32.890" v="6" actId="1076"/>
          <ac:picMkLst>
            <pc:docMk/>
            <pc:sldMk cId="4150672164" sldId="268"/>
            <ac:picMk id="11" creationId="{610D8100-BB78-4E83-AFF4-1EA14A0BDB79}"/>
          </ac:picMkLst>
        </pc:picChg>
      </pc:sldChg>
      <pc:sldChg chg="modSp">
        <pc:chgData name="Jun Chen" userId="S::jchen526@uottawa.ca::ec614d6a-af67-4173-a4af-55d204aad198" providerId="AD" clId="Web-{C1E3B345-DE6E-D3BE-FDA2-62E882B585E3}" dt="2021-05-21T22:25:45.999" v="8" actId="20577"/>
        <pc:sldMkLst>
          <pc:docMk/>
          <pc:sldMk cId="756491556" sldId="271"/>
        </pc:sldMkLst>
        <pc:spChg chg="mod">
          <ac:chgData name="Jun Chen" userId="S::jchen526@uottawa.ca::ec614d6a-af67-4173-a4af-55d204aad198" providerId="AD" clId="Web-{C1E3B345-DE6E-D3BE-FDA2-62E882B585E3}" dt="2021-05-21T22:25:45.999" v="8" actId="20577"/>
          <ac:spMkLst>
            <pc:docMk/>
            <pc:sldMk cId="756491556" sldId="271"/>
            <ac:spMk id="150" creationId="{F2174228-31A6-4D9E-8187-8F6B6D547CD0}"/>
          </ac:spMkLst>
        </pc:spChg>
      </pc:sldChg>
    </pc:docChg>
  </pc:docChgLst>
  <pc:docChgLst>
    <pc:chgData name="Mathieu Falardeau" userId="S::mfala097@uottawa.ca::e7b2f4f4-72e1-449e-a329-cedef9b9aa77" providerId="AD" clId="Web-{CCC0173B-CFE9-42C7-880C-630EF6E577A7}"/>
    <pc:docChg chg="modSld">
      <pc:chgData name="Mathieu Falardeau" userId="S::mfala097@uottawa.ca::e7b2f4f4-72e1-449e-a329-cedef9b9aa77" providerId="AD" clId="Web-{CCC0173B-CFE9-42C7-880C-630EF6E577A7}" dt="2022-03-24T20:25:49.047" v="23" actId="1076"/>
      <pc:docMkLst>
        <pc:docMk/>
      </pc:docMkLst>
      <pc:sldChg chg="addSp delSp modSp">
        <pc:chgData name="Mathieu Falardeau" userId="S::mfala097@uottawa.ca::e7b2f4f4-72e1-449e-a329-cedef9b9aa77" providerId="AD" clId="Web-{CCC0173B-CFE9-42C7-880C-630EF6E577A7}" dt="2022-03-24T20:25:49.047" v="23" actId="1076"/>
        <pc:sldMkLst>
          <pc:docMk/>
          <pc:sldMk cId="2127350184" sldId="291"/>
        </pc:sldMkLst>
        <pc:picChg chg="add mod">
          <ac:chgData name="Mathieu Falardeau" userId="S::mfala097@uottawa.ca::e7b2f4f4-72e1-449e-a329-cedef9b9aa77" providerId="AD" clId="Web-{CCC0173B-CFE9-42C7-880C-630EF6E577A7}" dt="2022-03-24T20:13:10.927" v="3" actId="1076"/>
          <ac:picMkLst>
            <pc:docMk/>
            <pc:sldMk cId="2127350184" sldId="291"/>
            <ac:picMk id="3" creationId="{7493CCD1-FDEF-5E40-8D0B-56BF6095EA7F}"/>
          </ac:picMkLst>
        </pc:picChg>
        <pc:picChg chg="add mod">
          <ac:chgData name="Mathieu Falardeau" userId="S::mfala097@uottawa.ca::e7b2f4f4-72e1-449e-a329-cedef9b9aa77" providerId="AD" clId="Web-{CCC0173B-CFE9-42C7-880C-630EF6E577A7}" dt="2022-03-24T20:18:24.150" v="10" actId="14100"/>
          <ac:picMkLst>
            <pc:docMk/>
            <pc:sldMk cId="2127350184" sldId="291"/>
            <ac:picMk id="4" creationId="{FB15A4D6-C2C2-1844-FD4C-AB75A937BA4B}"/>
          </ac:picMkLst>
        </pc:picChg>
        <pc:picChg chg="add mod">
          <ac:chgData name="Mathieu Falardeau" userId="S::mfala097@uottawa.ca::e7b2f4f4-72e1-449e-a329-cedef9b9aa77" providerId="AD" clId="Web-{CCC0173B-CFE9-42C7-880C-630EF6E577A7}" dt="2022-03-24T20:19:42.932" v="12" actId="1076"/>
          <ac:picMkLst>
            <pc:docMk/>
            <pc:sldMk cId="2127350184" sldId="291"/>
            <ac:picMk id="5" creationId="{2E7A3481-2F5E-A158-95BD-B35E998150ED}"/>
          </ac:picMkLst>
        </pc:picChg>
        <pc:picChg chg="del mod">
          <ac:chgData name="Mathieu Falardeau" userId="S::mfala097@uottawa.ca::e7b2f4f4-72e1-449e-a329-cedef9b9aa77" providerId="AD" clId="Web-{CCC0173B-CFE9-42C7-880C-630EF6E577A7}" dt="2022-03-24T20:17:44.665" v="4"/>
          <ac:picMkLst>
            <pc:docMk/>
            <pc:sldMk cId="2127350184" sldId="291"/>
            <ac:picMk id="6" creationId="{4D0C3729-BF7B-0BF9-59E4-F7D55866325C}"/>
          </ac:picMkLst>
        </pc:picChg>
        <pc:picChg chg="add mod">
          <ac:chgData name="Mathieu Falardeau" userId="S::mfala097@uottawa.ca::e7b2f4f4-72e1-449e-a329-cedef9b9aa77" providerId="AD" clId="Web-{CCC0173B-CFE9-42C7-880C-630EF6E577A7}" dt="2022-03-24T20:25:35.906" v="21" actId="14100"/>
          <ac:picMkLst>
            <pc:docMk/>
            <pc:sldMk cId="2127350184" sldId="291"/>
            <ac:picMk id="7" creationId="{0B1EA359-E987-ACBA-45F1-60BB47F643D5}"/>
          </ac:picMkLst>
        </pc:picChg>
        <pc:picChg chg="add mod">
          <ac:chgData name="Mathieu Falardeau" userId="S::mfala097@uottawa.ca::e7b2f4f4-72e1-449e-a329-cedef9b9aa77" providerId="AD" clId="Web-{CCC0173B-CFE9-42C7-880C-630EF6E577A7}" dt="2022-03-24T20:25:49.047" v="23" actId="1076"/>
          <ac:picMkLst>
            <pc:docMk/>
            <pc:sldMk cId="2127350184" sldId="291"/>
            <ac:picMk id="8" creationId="{FC211315-1838-2485-12C8-A4A6E9D475F2}"/>
          </ac:picMkLst>
        </pc:picChg>
        <pc:picChg chg="del">
          <ac:chgData name="Mathieu Falardeau" userId="S::mfala097@uottawa.ca::e7b2f4f4-72e1-449e-a329-cedef9b9aa77" providerId="AD" clId="Web-{CCC0173B-CFE9-42C7-880C-630EF6E577A7}" dt="2022-03-24T20:17:53.806" v="5"/>
          <ac:picMkLst>
            <pc:docMk/>
            <pc:sldMk cId="2127350184" sldId="291"/>
            <ac:picMk id="11" creationId="{98D13628-1556-2035-F971-EB584B166992}"/>
          </ac:picMkLst>
        </pc:picChg>
        <pc:picChg chg="del">
          <ac:chgData name="Mathieu Falardeau" userId="S::mfala097@uottawa.ca::e7b2f4f4-72e1-449e-a329-cedef9b9aa77" providerId="AD" clId="Web-{CCC0173B-CFE9-42C7-880C-630EF6E577A7}" dt="2022-03-24T20:12:40.723" v="0"/>
          <ac:picMkLst>
            <pc:docMk/>
            <pc:sldMk cId="2127350184" sldId="291"/>
            <ac:picMk id="13" creationId="{06DDD855-3DC5-43ED-C577-A1E4F0D1EC18}"/>
          </ac:picMkLst>
        </pc:picChg>
      </pc:sldChg>
    </pc:docChg>
  </pc:docChgLst>
  <pc:docChgLst>
    <pc:chgData name="Jun Chen" userId="S::jchen526@uottawa.ca::ec614d6a-af67-4173-a4af-55d204aad198" providerId="AD" clId="Web-{59E38265-730C-51F4-48A6-A3D926B454ED}"/>
    <pc:docChg chg="modSld">
      <pc:chgData name="Jun Chen" userId="S::jchen526@uottawa.ca::ec614d6a-af67-4173-a4af-55d204aad198" providerId="AD" clId="Web-{59E38265-730C-51F4-48A6-A3D926B454ED}" dt="2021-07-17T04:46:48.599" v="218" actId="1076"/>
      <pc:docMkLst>
        <pc:docMk/>
      </pc:docMkLst>
      <pc:sldChg chg="addSp delSp modSp">
        <pc:chgData name="Jun Chen" userId="S::jchen526@uottawa.ca::ec614d6a-af67-4173-a4af-55d204aad198" providerId="AD" clId="Web-{59E38265-730C-51F4-48A6-A3D926B454ED}" dt="2021-07-17T04:46:48.599" v="218" actId="1076"/>
        <pc:sldMkLst>
          <pc:docMk/>
          <pc:sldMk cId="2444917196" sldId="273"/>
        </pc:sldMkLst>
        <pc:spChg chg="mod topLvl">
          <ac:chgData name="Jun Chen" userId="S::jchen526@uottawa.ca::ec614d6a-af67-4173-a4af-55d204aad198" providerId="AD" clId="Web-{59E38265-730C-51F4-48A6-A3D926B454ED}" dt="2021-07-17T04:36:14.324" v="202" actId="1076"/>
          <ac:spMkLst>
            <pc:docMk/>
            <pc:sldMk cId="2444917196" sldId="273"/>
            <ac:spMk id="3" creationId="{FB261F47-097A-4145-8F01-57695BCB9A46}"/>
          </ac:spMkLst>
        </pc:spChg>
        <pc:spChg chg="mod">
          <ac:chgData name="Jun Chen" userId="S::jchen526@uottawa.ca::ec614d6a-af67-4173-a4af-55d204aad198" providerId="AD" clId="Web-{59E38265-730C-51F4-48A6-A3D926B454ED}" dt="2021-07-17T04:35:52.558" v="179" actId="1076"/>
          <ac:spMkLst>
            <pc:docMk/>
            <pc:sldMk cId="2444917196" sldId="273"/>
            <ac:spMk id="4" creationId="{AE06D54B-58B2-4743-97AD-E1DEC2430756}"/>
          </ac:spMkLst>
        </pc:spChg>
        <pc:spChg chg="mod">
          <ac:chgData name="Jun Chen" userId="S::jchen526@uottawa.ca::ec614d6a-af67-4173-a4af-55d204aad198" providerId="AD" clId="Web-{59E38265-730C-51F4-48A6-A3D926B454ED}" dt="2021-07-17T04:24:48.352" v="18" actId="14100"/>
          <ac:spMkLst>
            <pc:docMk/>
            <pc:sldMk cId="2444917196" sldId="273"/>
            <ac:spMk id="6" creationId="{C262522F-F640-48F7-8A7C-4164DF3D4351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340" v="195"/>
          <ac:spMkLst>
            <pc:docMk/>
            <pc:sldMk cId="2444917196" sldId="273"/>
            <ac:spMk id="7" creationId="{54C78241-3C7F-4C2E-8B97-8D0C1018827C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15" v="187"/>
          <ac:spMkLst>
            <pc:docMk/>
            <pc:sldMk cId="2444917196" sldId="273"/>
            <ac:spMk id="23" creationId="{849222D3-F96E-4A32-B7AF-C2F410C91F0F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30" v="188"/>
          <ac:spMkLst>
            <pc:docMk/>
            <pc:sldMk cId="2444917196" sldId="273"/>
            <ac:spMk id="24" creationId="{1C94AAE9-8511-4B21-AB17-D0D16F1EC3F0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35:27.777" v="161"/>
          <ac:spMkLst>
            <pc:docMk/>
            <pc:sldMk cId="2444917196" sldId="273"/>
            <ac:spMk id="28" creationId="{954730E8-26FF-4DD2-BB9C-ED82079EF125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35:26.683" v="160"/>
          <ac:spMkLst>
            <pc:docMk/>
            <pc:sldMk cId="2444917196" sldId="273"/>
            <ac:spMk id="29" creationId="{49B16F28-B4FE-45A2-A904-A1525C9C8A26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46" v="189"/>
          <ac:spMkLst>
            <pc:docMk/>
            <pc:sldMk cId="2444917196" sldId="273"/>
            <ac:spMk id="30" creationId="{60A3461F-7452-4352-8FA6-5F9663F4A0BA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62" v="190"/>
          <ac:spMkLst>
            <pc:docMk/>
            <pc:sldMk cId="2444917196" sldId="273"/>
            <ac:spMk id="31" creationId="{3DEB3F1C-6CDB-41B6-BA8E-4346F05F7E49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28:42.884" v="73"/>
          <ac:spMkLst>
            <pc:docMk/>
            <pc:sldMk cId="2444917196" sldId="273"/>
            <ac:spMk id="32" creationId="{224DE5E2-6229-4F53-865E-C7744221CF81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28:39.853" v="72"/>
          <ac:spMkLst>
            <pc:docMk/>
            <pc:sldMk cId="2444917196" sldId="273"/>
            <ac:spMk id="33" creationId="{9EE41F8F-5C24-44E7-B69A-FE4E6D9BF6C4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35:29.152" v="162"/>
          <ac:spMkLst>
            <pc:docMk/>
            <pc:sldMk cId="2444917196" sldId="273"/>
            <ac:spMk id="36" creationId="{FDDE362B-F496-40D5-A792-0FE6165F442E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77" v="191"/>
          <ac:spMkLst>
            <pc:docMk/>
            <pc:sldMk cId="2444917196" sldId="273"/>
            <ac:spMk id="37" creationId="{9F006E6F-E3F4-4C59-914C-008CB09D9BA2}"/>
          </ac:spMkLst>
        </pc:spChg>
        <pc:spChg chg="add del mod">
          <ac:chgData name="Jun Chen" userId="S::jchen526@uottawa.ca::ec614d6a-af67-4173-a4af-55d204aad198" providerId="AD" clId="Web-{59E38265-730C-51F4-48A6-A3D926B454ED}" dt="2021-07-17T04:26:40.212" v="46"/>
          <ac:spMkLst>
            <pc:docMk/>
            <pc:sldMk cId="2444917196" sldId="273"/>
            <ac:spMk id="38" creationId="{05926F6B-A4AE-49B3-BEA9-4A0B4E47EED1}"/>
          </ac:spMkLst>
        </pc:spChg>
        <pc:spChg chg="add mod">
          <ac:chgData name="Jun Chen" userId="S::jchen526@uottawa.ca::ec614d6a-af67-4173-a4af-55d204aad198" providerId="AD" clId="Web-{59E38265-730C-51F4-48A6-A3D926B454ED}" dt="2021-07-17T04:36:04.355" v="196"/>
          <ac:spMkLst>
            <pc:docMk/>
            <pc:sldMk cId="2444917196" sldId="273"/>
            <ac:spMk id="39" creationId="{58684B5F-C544-47E9-9AD5-0240FF54985A}"/>
          </ac:spMkLst>
        </pc:spChg>
        <pc:spChg chg="del">
          <ac:chgData name="Jun Chen" userId="S::jchen526@uottawa.ca::ec614d6a-af67-4173-a4af-55d204aad198" providerId="AD" clId="Web-{59E38265-730C-51F4-48A6-A3D926B454ED}" dt="2021-07-17T04:22:48.429" v="4"/>
          <ac:spMkLst>
            <pc:docMk/>
            <pc:sldMk cId="2444917196" sldId="273"/>
            <ac:spMk id="40" creationId="{4BEAA973-5D96-42B4-BEDE-B6330C23A07F}"/>
          </ac:spMkLst>
        </pc:spChg>
        <pc:spChg chg="add mod">
          <ac:chgData name="Jun Chen" userId="S::jchen526@uottawa.ca::ec614d6a-af67-4173-a4af-55d204aad198" providerId="AD" clId="Web-{59E38265-730C-51F4-48A6-A3D926B454ED}" dt="2021-07-17T04:36:04.371" v="197"/>
          <ac:spMkLst>
            <pc:docMk/>
            <pc:sldMk cId="2444917196" sldId="273"/>
            <ac:spMk id="41" creationId="{2F743E57-7398-4F7D-A90A-7B147A701565}"/>
          </ac:spMkLst>
        </pc:spChg>
        <pc:spChg chg="del">
          <ac:chgData name="Jun Chen" userId="S::jchen526@uottawa.ca::ec614d6a-af67-4173-a4af-55d204aad198" providerId="AD" clId="Web-{59E38265-730C-51F4-48A6-A3D926B454ED}" dt="2021-07-17T04:22:31.382" v="0"/>
          <ac:spMkLst>
            <pc:docMk/>
            <pc:sldMk cId="2444917196" sldId="273"/>
            <ac:spMk id="42" creationId="{A321DA19-F83A-4468-913B-F6C846564341}"/>
          </ac:spMkLst>
        </pc:spChg>
        <pc:spChg chg="add mod">
          <ac:chgData name="Jun Chen" userId="S::jchen526@uottawa.ca::ec614d6a-af67-4173-a4af-55d204aad198" providerId="AD" clId="Web-{59E38265-730C-51F4-48A6-A3D926B454ED}" dt="2021-07-17T04:36:04.387" v="198"/>
          <ac:spMkLst>
            <pc:docMk/>
            <pc:sldMk cId="2444917196" sldId="273"/>
            <ac:spMk id="43" creationId="{64543019-01EC-4CBE-B83D-65E2507FEF6C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293" v="192"/>
          <ac:spMkLst>
            <pc:docMk/>
            <pc:sldMk cId="2444917196" sldId="273"/>
            <ac:spMk id="44" creationId="{67D64236-960B-4008-A173-98C5FBEAC9B7}"/>
          </ac:spMkLst>
        </pc:spChg>
        <pc:spChg chg="del topLvl">
          <ac:chgData name="Jun Chen" userId="S::jchen526@uottawa.ca::ec614d6a-af67-4173-a4af-55d204aad198" providerId="AD" clId="Web-{59E38265-730C-51F4-48A6-A3D926B454ED}" dt="2021-07-17T04:24:16.258" v="14"/>
          <ac:spMkLst>
            <pc:docMk/>
            <pc:sldMk cId="2444917196" sldId="273"/>
            <ac:spMk id="45" creationId="{414C72F4-03DA-4826-B657-1808E3B14286}"/>
          </ac:spMkLst>
        </pc:spChg>
        <pc:spChg chg="del topLvl">
          <ac:chgData name="Jun Chen" userId="S::jchen526@uottawa.ca::ec614d6a-af67-4173-a4af-55d204aad198" providerId="AD" clId="Web-{59E38265-730C-51F4-48A6-A3D926B454ED}" dt="2021-07-17T04:24:16.258" v="13"/>
          <ac:spMkLst>
            <pc:docMk/>
            <pc:sldMk cId="2444917196" sldId="273"/>
            <ac:spMk id="46" creationId="{815775E4-6DDE-4555-A0DC-533D9F3CB0C3}"/>
          </ac:spMkLst>
        </pc:spChg>
        <pc:spChg chg="mod topLvl">
          <ac:chgData name="Jun Chen" userId="S::jchen526@uottawa.ca::ec614d6a-af67-4173-a4af-55d204aad198" providerId="AD" clId="Web-{59E38265-730C-51F4-48A6-A3D926B454ED}" dt="2021-07-17T04:35:52.480" v="173" actId="1076"/>
          <ac:spMkLst>
            <pc:docMk/>
            <pc:sldMk cId="2444917196" sldId="273"/>
            <ac:spMk id="47" creationId="{8C9AD369-4CEA-4F58-A9BF-CEF9BD7CA4FE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28:39.853" v="71"/>
          <ac:spMkLst>
            <pc:docMk/>
            <pc:sldMk cId="2444917196" sldId="273"/>
            <ac:spMk id="48" creationId="{91D16F24-2661-484D-B6D5-136D40F3E5FF}"/>
          </ac:spMkLst>
        </pc:spChg>
        <pc:spChg chg="del topLvl">
          <ac:chgData name="Jun Chen" userId="S::jchen526@uottawa.ca::ec614d6a-af67-4173-a4af-55d204aad198" providerId="AD" clId="Web-{59E38265-730C-51F4-48A6-A3D926B454ED}" dt="2021-07-17T04:26:15.618" v="42"/>
          <ac:spMkLst>
            <pc:docMk/>
            <pc:sldMk cId="2444917196" sldId="273"/>
            <ac:spMk id="49" creationId="{6F01A5FB-12C6-42E4-87C1-F40A6FDDD97D}"/>
          </ac:spMkLst>
        </pc:spChg>
        <pc:spChg chg="mod topLvl">
          <ac:chgData name="Jun Chen" userId="S::jchen526@uottawa.ca::ec614d6a-af67-4173-a4af-55d204aad198" providerId="AD" clId="Web-{59E38265-730C-51F4-48A6-A3D926B454ED}" dt="2021-07-17T04:35:52.496" v="174" actId="1076"/>
          <ac:spMkLst>
            <pc:docMk/>
            <pc:sldMk cId="2444917196" sldId="273"/>
            <ac:spMk id="50" creationId="{0AB3199A-952A-4521-BA24-4CF96EA39326}"/>
          </ac:spMkLst>
        </pc:spChg>
        <pc:spChg chg="add del">
          <ac:chgData name="Jun Chen" userId="S::jchen526@uottawa.ca::ec614d6a-af67-4173-a4af-55d204aad198" providerId="AD" clId="Web-{59E38265-730C-51F4-48A6-A3D926B454ED}" dt="2021-07-17T04:32:42.182" v="128"/>
          <ac:spMkLst>
            <pc:docMk/>
            <pc:sldMk cId="2444917196" sldId="273"/>
            <ac:spMk id="51" creationId="{F916E8DA-8D7F-4823-9F6F-EC5A336F1D65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308" v="193"/>
          <ac:spMkLst>
            <pc:docMk/>
            <pc:sldMk cId="2444917196" sldId="273"/>
            <ac:spMk id="52" creationId="{F20231A3-689A-4122-9CA2-2E7224FC7015}"/>
          </ac:spMkLst>
        </pc:spChg>
        <pc:spChg chg="mod topLvl">
          <ac:chgData name="Jun Chen" userId="S::jchen526@uottawa.ca::ec614d6a-af67-4173-a4af-55d204aad198" providerId="AD" clId="Web-{59E38265-730C-51F4-48A6-A3D926B454ED}" dt="2021-07-17T04:36:04.324" v="194"/>
          <ac:spMkLst>
            <pc:docMk/>
            <pc:sldMk cId="2444917196" sldId="273"/>
            <ac:spMk id="53" creationId="{5939FB8F-959D-4DDE-B523-59B4BCEDF0C5}"/>
          </ac:spMkLst>
        </pc:spChg>
        <pc:spChg chg="add mod">
          <ac:chgData name="Jun Chen" userId="S::jchen526@uottawa.ca::ec614d6a-af67-4173-a4af-55d204aad198" providerId="AD" clId="Web-{59E38265-730C-51F4-48A6-A3D926B454ED}" dt="2021-07-17T04:36:19.637" v="203" actId="1076"/>
          <ac:spMkLst>
            <pc:docMk/>
            <pc:sldMk cId="2444917196" sldId="273"/>
            <ac:spMk id="54" creationId="{6BED7FE1-7F28-4FDF-8A47-8B93397AC5D8}"/>
          </ac:spMkLst>
        </pc:spChg>
        <pc:spChg chg="add mod">
          <ac:chgData name="Jun Chen" userId="S::jchen526@uottawa.ca::ec614d6a-af67-4173-a4af-55d204aad198" providerId="AD" clId="Web-{59E38265-730C-51F4-48A6-A3D926B454ED}" dt="2021-07-17T04:36:04.402" v="200"/>
          <ac:spMkLst>
            <pc:docMk/>
            <pc:sldMk cId="2444917196" sldId="273"/>
            <ac:spMk id="55" creationId="{1C4FBB99-5CED-48D8-9B5E-DE09E035434A}"/>
          </ac:spMkLst>
        </pc:spChg>
        <pc:spChg chg="del mod topLvl">
          <ac:chgData name="Jun Chen" userId="S::jchen526@uottawa.ca::ec614d6a-af67-4173-a4af-55d204aad198" providerId="AD" clId="Web-{59E38265-730C-51F4-48A6-A3D926B454ED}" dt="2021-07-17T04:26:40.852" v="47"/>
          <ac:spMkLst>
            <pc:docMk/>
            <pc:sldMk cId="2444917196" sldId="273"/>
            <ac:spMk id="56" creationId="{F976FFA2-86B1-4C3D-9D69-B8FD8012C937}"/>
          </ac:spMkLst>
        </pc:spChg>
        <pc:spChg chg="del topLvl">
          <ac:chgData name="Jun Chen" userId="S::jchen526@uottawa.ca::ec614d6a-af67-4173-a4af-55d204aad198" providerId="AD" clId="Web-{59E38265-730C-51F4-48A6-A3D926B454ED}" dt="2021-07-17T04:28:39.853" v="70"/>
          <ac:spMkLst>
            <pc:docMk/>
            <pc:sldMk cId="2444917196" sldId="273"/>
            <ac:spMk id="57" creationId="{3E1A9ED4-A81C-4784-A27A-0292CA379F34}"/>
          </ac:spMkLst>
        </pc:spChg>
        <pc:spChg chg="del topLvl">
          <ac:chgData name="Jun Chen" userId="S::jchen526@uottawa.ca::ec614d6a-af67-4173-a4af-55d204aad198" providerId="AD" clId="Web-{59E38265-730C-51F4-48A6-A3D926B454ED}" dt="2021-07-17T04:32:06.042" v="119"/>
          <ac:spMkLst>
            <pc:docMk/>
            <pc:sldMk cId="2444917196" sldId="273"/>
            <ac:spMk id="58" creationId="{B9B2999A-CB73-489D-9292-A818426E37FC}"/>
          </ac:spMkLst>
        </pc:spChg>
        <pc:spChg chg="add mod">
          <ac:chgData name="Jun Chen" userId="S::jchen526@uottawa.ca::ec614d6a-af67-4173-a4af-55d204aad198" providerId="AD" clId="Web-{59E38265-730C-51F4-48A6-A3D926B454ED}" dt="2021-07-17T04:36:04.418" v="201"/>
          <ac:spMkLst>
            <pc:docMk/>
            <pc:sldMk cId="2444917196" sldId="273"/>
            <ac:spMk id="59" creationId="{31F8DA09-9D06-43FA-A1B8-0E9E6D8F76E0}"/>
          </ac:spMkLst>
        </pc:spChg>
        <pc:grpChg chg="add del mod">
          <ac:chgData name="Jun Chen" userId="S::jchen526@uottawa.ca::ec614d6a-af67-4173-a4af-55d204aad198" providerId="AD" clId="Web-{59E38265-730C-51F4-48A6-A3D926B454ED}" dt="2021-07-17T04:23:03.867" v="7"/>
          <ac:grpSpMkLst>
            <pc:docMk/>
            <pc:sldMk cId="2444917196" sldId="273"/>
            <ac:grpSpMk id="10" creationId="{EC1B68AC-ABC6-487D-8BD3-7DA7DB8F1C68}"/>
          </ac:grpSpMkLst>
        </pc:grpChg>
        <pc:grpChg chg="add mod">
          <ac:chgData name="Jun Chen" userId="S::jchen526@uottawa.ca::ec614d6a-af67-4173-a4af-55d204aad198" providerId="AD" clId="Web-{59E38265-730C-51F4-48A6-A3D926B454ED}" dt="2021-07-17T04:46:48.599" v="218" actId="1076"/>
          <ac:grpSpMkLst>
            <pc:docMk/>
            <pc:sldMk cId="2444917196" sldId="273"/>
            <ac:grpSpMk id="11" creationId="{CD1C265E-20C8-478F-9ADB-3BA6632A63EE}"/>
          </ac:grpSpMkLst>
        </pc:grpChg>
        <pc:picChg chg="add mod">
          <ac:chgData name="Jun Chen" userId="S::jchen526@uottawa.ca::ec614d6a-af67-4173-a4af-55d204aad198" providerId="AD" clId="Web-{59E38265-730C-51F4-48A6-A3D926B454ED}" dt="2021-07-17T04:46:41.162" v="217" actId="1076"/>
          <ac:picMkLst>
            <pc:docMk/>
            <pc:sldMk cId="2444917196" sldId="273"/>
            <ac:picMk id="8" creationId="{DF6A93B4-C968-4FB2-B83E-9D8EA3FB44CB}"/>
          </ac:picMkLst>
        </pc:picChg>
        <pc:picChg chg="mod">
          <ac:chgData name="Jun Chen" userId="S::jchen526@uottawa.ca::ec614d6a-af67-4173-a4af-55d204aad198" providerId="AD" clId="Web-{59E38265-730C-51F4-48A6-A3D926B454ED}" dt="2021-07-17T04:46:20.021" v="215" actId="14100"/>
          <ac:picMkLst>
            <pc:docMk/>
            <pc:sldMk cId="2444917196" sldId="273"/>
            <ac:picMk id="9" creationId="{BADA9FC4-13E7-4062-AD08-BA2757F1ECBE}"/>
          </ac:picMkLst>
        </pc:picChg>
        <pc:picChg chg="mod topLvl">
          <ac:chgData name="Jun Chen" userId="S::jchen526@uottawa.ca::ec614d6a-af67-4173-a4af-55d204aad198" providerId="AD" clId="Web-{59E38265-730C-51F4-48A6-A3D926B454ED}" dt="2021-07-17T04:35:52.465" v="172" actId="1076"/>
          <ac:picMkLst>
            <pc:docMk/>
            <pc:sldMk cId="2444917196" sldId="273"/>
            <ac:picMk id="35" creationId="{511DDFC3-38CB-4677-AF77-2EC69E7D42FC}"/>
          </ac:picMkLst>
        </pc:picChg>
      </pc:sldChg>
    </pc:docChg>
  </pc:docChgLst>
  <pc:docChgLst>
    <pc:chgData name="Mathieu Falardeau" userId="S::mfala097@uottawa.ca::e7b2f4f4-72e1-449e-a329-cedef9b9aa77" providerId="AD" clId="Web-{5A07F3B1-7ECD-49E2-8B9A-057CD1CE2944}"/>
    <pc:docChg chg="addSld modSld">
      <pc:chgData name="Mathieu Falardeau" userId="S::mfala097@uottawa.ca::e7b2f4f4-72e1-449e-a329-cedef9b9aa77" providerId="AD" clId="Web-{5A07F3B1-7ECD-49E2-8B9A-057CD1CE2944}" dt="2021-06-30T00:03:52.434" v="60" actId="20577"/>
      <pc:docMkLst>
        <pc:docMk/>
      </pc:docMkLst>
      <pc:sldChg chg="modSp new">
        <pc:chgData name="Mathieu Falardeau" userId="S::mfala097@uottawa.ca::e7b2f4f4-72e1-449e-a329-cedef9b9aa77" providerId="AD" clId="Web-{5A07F3B1-7ECD-49E2-8B9A-057CD1CE2944}" dt="2021-06-30T00:03:52.434" v="60" actId="20577"/>
        <pc:sldMkLst>
          <pc:docMk/>
          <pc:sldMk cId="3383089562" sldId="275"/>
        </pc:sldMkLst>
        <pc:spChg chg="mod">
          <ac:chgData name="Mathieu Falardeau" userId="S::mfala097@uottawa.ca::e7b2f4f4-72e1-449e-a329-cedef9b9aa77" providerId="AD" clId="Web-{5A07F3B1-7ECD-49E2-8B9A-057CD1CE2944}" dt="2021-06-30T00:00:32.685" v="10" actId="20577"/>
          <ac:spMkLst>
            <pc:docMk/>
            <pc:sldMk cId="3383089562" sldId="275"/>
            <ac:spMk id="2" creationId="{F75D029E-D9FD-4828-ACAE-799846FDF83E}"/>
          </ac:spMkLst>
        </pc:spChg>
        <pc:spChg chg="mod">
          <ac:chgData name="Mathieu Falardeau" userId="S::mfala097@uottawa.ca::e7b2f4f4-72e1-449e-a329-cedef9b9aa77" providerId="AD" clId="Web-{5A07F3B1-7ECD-49E2-8B9A-057CD1CE2944}" dt="2021-06-30T00:03:52.434" v="60" actId="20577"/>
          <ac:spMkLst>
            <pc:docMk/>
            <pc:sldMk cId="3383089562" sldId="275"/>
            <ac:spMk id="3" creationId="{8109A936-9496-40F2-8874-ECC794D5FB32}"/>
          </ac:spMkLst>
        </pc:spChg>
      </pc:sldChg>
    </pc:docChg>
  </pc:docChgLst>
  <pc:docChgLst>
    <pc:chgData name="Alfa Budiman" userId="S::abudi097@uottawa.ca::dcf631e8-0a18-4982-8480-8957d2f8743d" providerId="AD" clId="Web-{B1F452BE-31F0-443C-8797-02122E83252B}"/>
    <pc:docChg chg="addSld delSld modSld sldOrd">
      <pc:chgData name="Alfa Budiman" userId="S::abudi097@uottawa.ca::dcf631e8-0a18-4982-8480-8957d2f8743d" providerId="AD" clId="Web-{B1F452BE-31F0-443C-8797-02122E83252B}" dt="2022-03-24T03:08:52.380" v="37"/>
      <pc:docMkLst>
        <pc:docMk/>
      </pc:docMkLst>
      <pc:sldChg chg="addSp modSp">
        <pc:chgData name="Alfa Budiman" userId="S::abudi097@uottawa.ca::dcf631e8-0a18-4982-8480-8957d2f8743d" providerId="AD" clId="Web-{B1F452BE-31F0-443C-8797-02122E83252B}" dt="2022-03-24T03:03:47.985" v="1" actId="1076"/>
        <pc:sldMkLst>
          <pc:docMk/>
          <pc:sldMk cId="4150672164" sldId="268"/>
        </pc:sldMkLst>
        <pc:picChg chg="add mod">
          <ac:chgData name="Alfa Budiman" userId="S::abudi097@uottawa.ca::dcf631e8-0a18-4982-8480-8957d2f8743d" providerId="AD" clId="Web-{B1F452BE-31F0-443C-8797-02122E83252B}" dt="2022-03-24T03:03:47.985" v="1" actId="1076"/>
          <ac:picMkLst>
            <pc:docMk/>
            <pc:sldMk cId="4150672164" sldId="268"/>
            <ac:picMk id="3" creationId="{1D330067-263C-FF55-6B7E-C2C1134865CE}"/>
          </ac:picMkLst>
        </pc:picChg>
      </pc:sldChg>
      <pc:sldChg chg="del">
        <pc:chgData name="Alfa Budiman" userId="S::abudi097@uottawa.ca::dcf631e8-0a18-4982-8480-8957d2f8743d" providerId="AD" clId="Web-{B1F452BE-31F0-443C-8797-02122E83252B}" dt="2022-03-24T03:08:23.645" v="34"/>
        <pc:sldMkLst>
          <pc:docMk/>
          <pc:sldMk cId="2771528236" sldId="281"/>
        </pc:sldMkLst>
      </pc:sldChg>
      <pc:sldChg chg="del">
        <pc:chgData name="Alfa Budiman" userId="S::abudi097@uottawa.ca::dcf631e8-0a18-4982-8480-8957d2f8743d" providerId="AD" clId="Web-{B1F452BE-31F0-443C-8797-02122E83252B}" dt="2022-03-24T03:08:09.630" v="31"/>
        <pc:sldMkLst>
          <pc:docMk/>
          <pc:sldMk cId="966359081" sldId="286"/>
        </pc:sldMkLst>
      </pc:sldChg>
      <pc:sldChg chg="addSp delSp modSp new del">
        <pc:chgData name="Alfa Budiman" userId="S::abudi097@uottawa.ca::dcf631e8-0a18-4982-8480-8957d2f8743d" providerId="AD" clId="Web-{B1F452BE-31F0-443C-8797-02122E83252B}" dt="2022-03-24T03:05:03.814" v="9"/>
        <pc:sldMkLst>
          <pc:docMk/>
          <pc:sldMk cId="1636699866" sldId="294"/>
        </pc:sldMkLst>
        <pc:spChg chg="del">
          <ac:chgData name="Alfa Budiman" userId="S::abudi097@uottawa.ca::dcf631e8-0a18-4982-8480-8957d2f8743d" providerId="AD" clId="Web-{B1F452BE-31F0-443C-8797-02122E83252B}" dt="2022-03-24T03:04:41.298" v="4"/>
          <ac:spMkLst>
            <pc:docMk/>
            <pc:sldMk cId="1636699866" sldId="294"/>
            <ac:spMk id="2" creationId="{E5CB645E-8133-B02D-579E-10EB86F39F89}"/>
          </ac:spMkLst>
        </pc:spChg>
        <pc:spChg chg="del">
          <ac:chgData name="Alfa Budiman" userId="S::abudi097@uottawa.ca::dcf631e8-0a18-4982-8480-8957d2f8743d" providerId="AD" clId="Web-{B1F452BE-31F0-443C-8797-02122E83252B}" dt="2022-03-24T03:04:41.298" v="3"/>
          <ac:spMkLst>
            <pc:docMk/>
            <pc:sldMk cId="1636699866" sldId="294"/>
            <ac:spMk id="3" creationId="{A9B52DE6-F54C-C4BF-7777-7A56BC1B9C3D}"/>
          </ac:spMkLst>
        </pc:spChg>
        <pc:picChg chg="add del mod">
          <ac:chgData name="Alfa Budiman" userId="S::abudi097@uottawa.ca::dcf631e8-0a18-4982-8480-8957d2f8743d" providerId="AD" clId="Web-{B1F452BE-31F0-443C-8797-02122E83252B}" dt="2022-03-24T03:04:45.720" v="6"/>
          <ac:picMkLst>
            <pc:docMk/>
            <pc:sldMk cId="1636699866" sldId="294"/>
            <ac:picMk id="4" creationId="{C7D3C656-8D50-0304-A5BF-66F96FA9D6EB}"/>
          </ac:picMkLst>
        </pc:picChg>
      </pc:sldChg>
      <pc:sldChg chg="modSp add ord">
        <pc:chgData name="Alfa Budiman" userId="S::abudi097@uottawa.ca::dcf631e8-0a18-4982-8480-8957d2f8743d" providerId="AD" clId="Web-{B1F452BE-31F0-443C-8797-02122E83252B}" dt="2022-03-24T03:05:37.409" v="20"/>
        <pc:sldMkLst>
          <pc:docMk/>
          <pc:sldMk cId="2533801293" sldId="295"/>
        </pc:sldMkLst>
        <pc:spChg chg="mod">
          <ac:chgData name="Alfa Budiman" userId="S::abudi097@uottawa.ca::dcf631e8-0a18-4982-8480-8957d2f8743d" providerId="AD" clId="Web-{B1F452BE-31F0-443C-8797-02122E83252B}" dt="2022-03-24T03:05:20.924" v="19" actId="20577"/>
          <ac:spMkLst>
            <pc:docMk/>
            <pc:sldMk cId="2533801293" sldId="295"/>
            <ac:spMk id="2" creationId="{024CAD86-D208-466D-8BEA-51BA4535DB81}"/>
          </ac:spMkLst>
        </pc:spChg>
      </pc:sldChg>
      <pc:sldChg chg="add modNotes">
        <pc:chgData name="Alfa Budiman" userId="S::abudi097@uottawa.ca::dcf631e8-0a18-4982-8480-8957d2f8743d" providerId="AD" clId="Web-{B1F452BE-31F0-443C-8797-02122E83252B}" dt="2022-03-24T03:08:52.380" v="37"/>
        <pc:sldMkLst>
          <pc:docMk/>
          <pc:sldMk cId="476323316" sldId="296"/>
        </pc:sldMkLst>
      </pc:sldChg>
      <pc:sldChg chg="add">
        <pc:chgData name="Alfa Budiman" userId="S::abudi097@uottawa.ca::dcf631e8-0a18-4982-8480-8957d2f8743d" providerId="AD" clId="Web-{B1F452BE-31F0-443C-8797-02122E83252B}" dt="2022-03-24T03:06:35.316" v="22"/>
        <pc:sldMkLst>
          <pc:docMk/>
          <pc:sldMk cId="2565983659" sldId="297"/>
        </pc:sldMkLst>
      </pc:sldChg>
      <pc:sldChg chg="add modNotes">
        <pc:chgData name="Alfa Budiman" userId="S::abudi097@uottawa.ca::dcf631e8-0a18-4982-8480-8957d2f8743d" providerId="AD" clId="Web-{B1F452BE-31F0-443C-8797-02122E83252B}" dt="2022-03-24T03:08:38.724" v="36"/>
        <pc:sldMkLst>
          <pc:docMk/>
          <pc:sldMk cId="3519671178" sldId="298"/>
        </pc:sldMkLst>
      </pc:sldChg>
      <pc:sldChg chg="add modNotes">
        <pc:chgData name="Alfa Budiman" userId="S::abudi097@uottawa.ca::dcf631e8-0a18-4982-8480-8957d2f8743d" providerId="AD" clId="Web-{B1F452BE-31F0-443C-8797-02122E83252B}" dt="2022-03-24T03:07:30.035" v="25"/>
        <pc:sldMkLst>
          <pc:docMk/>
          <pc:sldMk cId="4224458288" sldId="299"/>
        </pc:sldMkLst>
      </pc:sldChg>
      <pc:sldChg chg="add modNotes">
        <pc:chgData name="Alfa Budiman" userId="S::abudi097@uottawa.ca::dcf631e8-0a18-4982-8480-8957d2f8743d" providerId="AD" clId="Web-{B1F452BE-31F0-443C-8797-02122E83252B}" dt="2022-03-24T03:08:33.177" v="35"/>
        <pc:sldMkLst>
          <pc:docMk/>
          <pc:sldMk cId="1773944020" sldId="300"/>
        </pc:sldMkLst>
      </pc:sldChg>
      <pc:sldChg chg="modSp add">
        <pc:chgData name="Alfa Budiman" userId="S::abudi097@uottawa.ca::dcf631e8-0a18-4982-8480-8957d2f8743d" providerId="AD" clId="Web-{B1F452BE-31F0-443C-8797-02122E83252B}" dt="2022-03-24T03:08:14.520" v="32" actId="20577"/>
        <pc:sldMkLst>
          <pc:docMk/>
          <pc:sldMk cId="1794430996" sldId="301"/>
        </pc:sldMkLst>
        <pc:spChg chg="mod">
          <ac:chgData name="Alfa Budiman" userId="S::abudi097@uottawa.ca::dcf631e8-0a18-4982-8480-8957d2f8743d" providerId="AD" clId="Web-{B1F452BE-31F0-443C-8797-02122E83252B}" dt="2022-03-24T03:08:14.520" v="32" actId="20577"/>
          <ac:spMkLst>
            <pc:docMk/>
            <pc:sldMk cId="1794430996" sldId="301"/>
            <ac:spMk id="5" creationId="{F1C2D1DC-C752-4AC2-B8B2-0D64F7C4B38E}"/>
          </ac:spMkLst>
        </pc:spChg>
      </pc:sldChg>
      <pc:sldChg chg="delSp add">
        <pc:chgData name="Alfa Budiman" userId="S::abudi097@uottawa.ca::dcf631e8-0a18-4982-8480-8957d2f8743d" providerId="AD" clId="Web-{B1F452BE-31F0-443C-8797-02122E83252B}" dt="2022-03-24T03:08:20.427" v="33"/>
        <pc:sldMkLst>
          <pc:docMk/>
          <pc:sldMk cId="1888189594" sldId="302"/>
        </pc:sldMkLst>
        <pc:spChg chg="del">
          <ac:chgData name="Alfa Budiman" userId="S::abudi097@uottawa.ca::dcf631e8-0a18-4982-8480-8957d2f8743d" providerId="AD" clId="Web-{B1F452BE-31F0-443C-8797-02122E83252B}" dt="2022-03-24T03:08:20.427" v="33"/>
          <ac:spMkLst>
            <pc:docMk/>
            <pc:sldMk cId="1888189594" sldId="302"/>
            <ac:spMk id="5" creationId="{F1C2D1DC-C752-4AC2-B8B2-0D64F7C4B38E}"/>
          </ac:spMkLst>
        </pc:spChg>
      </pc:sldChg>
      <pc:sldChg chg="add">
        <pc:chgData name="Alfa Budiman" userId="S::abudi097@uottawa.ca::dcf631e8-0a18-4982-8480-8957d2f8743d" providerId="AD" clId="Web-{B1F452BE-31F0-443C-8797-02122E83252B}" dt="2022-03-24T03:08:07.692" v="29"/>
        <pc:sldMkLst>
          <pc:docMk/>
          <pc:sldMk cId="1951613645" sldId="303"/>
        </pc:sldMkLst>
      </pc:sldChg>
      <pc:sldChg chg="add">
        <pc:chgData name="Alfa Budiman" userId="S::abudi097@uottawa.ca::dcf631e8-0a18-4982-8480-8957d2f8743d" providerId="AD" clId="Web-{B1F452BE-31F0-443C-8797-02122E83252B}" dt="2022-03-24T03:08:07.817" v="30"/>
        <pc:sldMkLst>
          <pc:docMk/>
          <pc:sldMk cId="2524419154" sldId="304"/>
        </pc:sldMkLst>
      </pc:sldChg>
    </pc:docChg>
  </pc:docChgLst>
  <pc:docChgLst>
    <pc:chgData name="Chaoyi Liu" userId="S::cliu241@uottawa.ca::1ca64ab0-5ffb-4df7-8a78-01d25b3c8cc4" providerId="AD" clId="Web-{810A6C51-11B2-413F-8ABA-C3DDE42B240B}"/>
    <pc:docChg chg="">
      <pc:chgData name="Chaoyi Liu" userId="S::cliu241@uottawa.ca::1ca64ab0-5ffb-4df7-8a78-01d25b3c8cc4" providerId="AD" clId="Web-{810A6C51-11B2-413F-8ABA-C3DDE42B240B}" dt="2021-05-28T12:49:23.757" v="2"/>
      <pc:docMkLst>
        <pc:docMk/>
      </pc:docMkLst>
      <pc:sldChg chg="addCm delCm">
        <pc:chgData name="Chaoyi Liu" userId="S::cliu241@uottawa.ca::1ca64ab0-5ffb-4df7-8a78-01d25b3c8cc4" providerId="AD" clId="Web-{810A6C51-11B2-413F-8ABA-C3DDE42B240B}" dt="2021-05-28T12:49:23.757" v="2"/>
        <pc:sldMkLst>
          <pc:docMk/>
          <pc:sldMk cId="2134798131" sldId="274"/>
        </pc:sldMkLst>
      </pc:sldChg>
    </pc:docChg>
  </pc:docChgLst>
  <pc:docChgLst>
    <pc:chgData name="Mathieu Falardeau" userId="61cbe8023596b695" providerId="LiveId" clId="{0F8FC807-3718-49B9-ADBF-A14E4A776AD9}"/>
    <pc:docChg chg="undo custSel addSld delSld modSld sldOrd">
      <pc:chgData name="Mathieu Falardeau" userId="61cbe8023596b695" providerId="LiveId" clId="{0F8FC807-3718-49B9-ADBF-A14E4A776AD9}" dt="2021-06-29T20:33:28.986" v="477" actId="20577"/>
      <pc:docMkLst>
        <pc:docMk/>
      </pc:docMkLst>
      <pc:sldChg chg="modSp mod">
        <pc:chgData name="Mathieu Falardeau" userId="61cbe8023596b695" providerId="LiveId" clId="{0F8FC807-3718-49B9-ADBF-A14E4A776AD9}" dt="2021-06-29T19:41:06.177" v="73" actId="20577"/>
        <pc:sldMkLst>
          <pc:docMk/>
          <pc:sldMk cId="875560913" sldId="267"/>
        </pc:sldMkLst>
        <pc:spChg chg="mod">
          <ac:chgData name="Mathieu Falardeau" userId="61cbe8023596b695" providerId="LiveId" clId="{0F8FC807-3718-49B9-ADBF-A14E4A776AD9}" dt="2021-06-29T19:41:06.177" v="73" actId="20577"/>
          <ac:spMkLst>
            <pc:docMk/>
            <pc:sldMk cId="875560913" sldId="267"/>
            <ac:spMk id="30" creationId="{00000000-0000-0000-0000-000000000000}"/>
          </ac:spMkLst>
        </pc:spChg>
        <pc:spChg chg="mod">
          <ac:chgData name="Mathieu Falardeau" userId="61cbe8023596b695" providerId="LiveId" clId="{0F8FC807-3718-49B9-ADBF-A14E4A776AD9}" dt="2021-06-29T19:06:51.105" v="56" actId="6549"/>
          <ac:spMkLst>
            <pc:docMk/>
            <pc:sldMk cId="875560913" sldId="267"/>
            <ac:spMk id="31" creationId="{00000000-0000-0000-0000-000000000000}"/>
          </ac:spMkLst>
        </pc:spChg>
        <pc:spChg chg="mod">
          <ac:chgData name="Mathieu Falardeau" userId="61cbe8023596b695" providerId="LiveId" clId="{0F8FC807-3718-49B9-ADBF-A14E4A776AD9}" dt="2021-06-29T19:06:58.930" v="60" actId="20577"/>
          <ac:spMkLst>
            <pc:docMk/>
            <pc:sldMk cId="875560913" sldId="267"/>
            <ac:spMk id="32" creationId="{00000000-0000-0000-0000-000000000000}"/>
          </ac:spMkLst>
        </pc:spChg>
      </pc:sldChg>
      <pc:sldChg chg="addSp delSp modSp new mod ord modAnim">
        <pc:chgData name="Mathieu Falardeau" userId="61cbe8023596b695" providerId="LiveId" clId="{0F8FC807-3718-49B9-ADBF-A14E4A776AD9}" dt="2021-06-29T19:58:07.675" v="185"/>
        <pc:sldMkLst>
          <pc:docMk/>
          <pc:sldMk cId="1544768590" sldId="269"/>
        </pc:sldMkLst>
        <pc:spChg chg="add del mod">
          <ac:chgData name="Mathieu Falardeau" userId="61cbe8023596b695" providerId="LiveId" clId="{0F8FC807-3718-49B9-ADBF-A14E4A776AD9}" dt="2021-06-29T19:49:40.931" v="105" actId="478"/>
          <ac:spMkLst>
            <pc:docMk/>
            <pc:sldMk cId="1544768590" sldId="269"/>
            <ac:spMk id="2" creationId="{EB14EDF0-77D8-4EBD-B3F5-D6A02E32F7EA}"/>
          </ac:spMkLst>
        </pc:spChg>
        <pc:spChg chg="del">
          <ac:chgData name="Mathieu Falardeau" userId="61cbe8023596b695" providerId="LiveId" clId="{0F8FC807-3718-49B9-ADBF-A14E4A776AD9}" dt="2021-06-29T19:48:15.049" v="99" actId="478"/>
          <ac:spMkLst>
            <pc:docMk/>
            <pc:sldMk cId="1544768590" sldId="269"/>
            <ac:spMk id="3" creationId="{759B6896-05E8-4C30-BAC2-4DD8B673B582}"/>
          </ac:spMkLst>
        </pc:spChg>
        <pc:spChg chg="add mod">
          <ac:chgData name="Mathieu Falardeau" userId="61cbe8023596b695" providerId="LiveId" clId="{0F8FC807-3718-49B9-ADBF-A14E4A776AD9}" dt="2021-06-29T19:56:50.414" v="181" actId="1076"/>
          <ac:spMkLst>
            <pc:docMk/>
            <pc:sldMk cId="1544768590" sldId="269"/>
            <ac:spMk id="9" creationId="{AFB81D13-711A-45A2-A545-15B2D653A8F3}"/>
          </ac:spMkLst>
        </pc:spChg>
        <pc:spChg chg="add mod">
          <ac:chgData name="Mathieu Falardeau" userId="61cbe8023596b695" providerId="LiveId" clId="{0F8FC807-3718-49B9-ADBF-A14E4A776AD9}" dt="2021-06-29T19:56:56.561" v="182" actId="1076"/>
          <ac:spMkLst>
            <pc:docMk/>
            <pc:sldMk cId="1544768590" sldId="269"/>
            <ac:spMk id="14" creationId="{1CBA12F7-3070-43C5-9A4E-9ABFE65A4034}"/>
          </ac:spMkLst>
        </pc:spChg>
        <pc:picChg chg="add mod">
          <ac:chgData name="Mathieu Falardeau" userId="61cbe8023596b695" providerId="LiveId" clId="{0F8FC807-3718-49B9-ADBF-A14E4A776AD9}" dt="2021-06-29T19:54:08.469" v="133" actId="1076"/>
          <ac:picMkLst>
            <pc:docMk/>
            <pc:sldMk cId="1544768590" sldId="269"/>
            <ac:picMk id="1026" creationId="{CFB692EB-8C57-493D-BE81-9B322DAE426C}"/>
          </ac:picMkLst>
        </pc:picChg>
        <pc:picChg chg="add del mod">
          <ac:chgData name="Mathieu Falardeau" userId="61cbe8023596b695" providerId="LiveId" clId="{0F8FC807-3718-49B9-ADBF-A14E4A776AD9}" dt="2021-06-29T19:54:10.548" v="134" actId="1076"/>
          <ac:picMkLst>
            <pc:docMk/>
            <pc:sldMk cId="1544768590" sldId="269"/>
            <ac:picMk id="1028" creationId="{2E7054CD-2363-49A6-BCB7-22E55A92388F}"/>
          </ac:picMkLst>
        </pc:picChg>
        <pc:picChg chg="add mod">
          <ac:chgData name="Mathieu Falardeau" userId="61cbe8023596b695" providerId="LiveId" clId="{0F8FC807-3718-49B9-ADBF-A14E4A776AD9}" dt="2021-06-29T19:54:14.231" v="135" actId="1076"/>
          <ac:picMkLst>
            <pc:docMk/>
            <pc:sldMk cId="1544768590" sldId="269"/>
            <ac:picMk id="1030" creationId="{7625B31D-F2D3-430B-9E70-7D1332FD75AA}"/>
          </ac:picMkLst>
        </pc:picChg>
        <pc:cxnChg chg="add mod">
          <ac:chgData name="Mathieu Falardeau" userId="61cbe8023596b695" providerId="LiveId" clId="{0F8FC807-3718-49B9-ADBF-A14E4A776AD9}" dt="2021-06-29T19:54:36.760" v="138" actId="1582"/>
          <ac:cxnSpMkLst>
            <pc:docMk/>
            <pc:sldMk cId="1544768590" sldId="269"/>
            <ac:cxnSpMk id="5" creationId="{C2D1A96B-A524-4DEB-AFA6-8BFFEDDB18A9}"/>
          </ac:cxnSpMkLst>
        </pc:cxnChg>
        <pc:cxnChg chg="add mod">
          <ac:chgData name="Mathieu Falardeau" userId="61cbe8023596b695" providerId="LiveId" clId="{0F8FC807-3718-49B9-ADBF-A14E4A776AD9}" dt="2021-06-29T19:54:44.128" v="141" actId="14100"/>
          <ac:cxnSpMkLst>
            <pc:docMk/>
            <pc:sldMk cId="1544768590" sldId="269"/>
            <ac:cxnSpMk id="10" creationId="{69F9AF8D-C8AD-439F-9C63-D4E6C3BA0D57}"/>
          </ac:cxnSpMkLst>
        </pc:cxnChg>
      </pc:sldChg>
      <pc:sldChg chg="addSp delSp modSp new mod">
        <pc:chgData name="Mathieu Falardeau" userId="61cbe8023596b695" providerId="LiveId" clId="{0F8FC807-3718-49B9-ADBF-A14E4A776AD9}" dt="2021-06-29T20:29:19.573" v="435" actId="1076"/>
        <pc:sldMkLst>
          <pc:docMk/>
          <pc:sldMk cId="1661256280" sldId="270"/>
        </pc:sldMkLst>
        <pc:spChg chg="add del mod">
          <ac:chgData name="Mathieu Falardeau" userId="61cbe8023596b695" providerId="LiveId" clId="{0F8FC807-3718-49B9-ADBF-A14E4A776AD9}" dt="2021-06-29T20:00:20.094" v="215" actId="20577"/>
          <ac:spMkLst>
            <pc:docMk/>
            <pc:sldMk cId="1661256280" sldId="270"/>
            <ac:spMk id="2" creationId="{794E8775-7337-4F72-ABE7-3ED36C1619D9}"/>
          </ac:spMkLst>
        </pc:spChg>
        <pc:spChg chg="mod">
          <ac:chgData name="Mathieu Falardeau" userId="61cbe8023596b695" providerId="LiveId" clId="{0F8FC807-3718-49B9-ADBF-A14E4A776AD9}" dt="2021-06-29T20:20:37.397" v="313" actId="1076"/>
          <ac:spMkLst>
            <pc:docMk/>
            <pc:sldMk cId="1661256280" sldId="270"/>
            <ac:spMk id="3" creationId="{0BF3FAAC-7F57-4EA2-9ED3-9CAB86630F5D}"/>
          </ac:spMkLst>
        </pc:spChg>
        <pc:picChg chg="add mod">
          <ac:chgData name="Mathieu Falardeau" userId="61cbe8023596b695" providerId="LiveId" clId="{0F8FC807-3718-49B9-ADBF-A14E4A776AD9}" dt="2021-06-29T20:29:19.573" v="435" actId="1076"/>
          <ac:picMkLst>
            <pc:docMk/>
            <pc:sldMk cId="1661256280" sldId="270"/>
            <ac:picMk id="4" creationId="{3952F000-6402-4FFE-A17D-0417A0045928}"/>
          </ac:picMkLst>
        </pc:picChg>
        <pc:picChg chg="add del mod">
          <ac:chgData name="Mathieu Falardeau" userId="61cbe8023596b695" providerId="LiveId" clId="{0F8FC807-3718-49B9-ADBF-A14E4A776AD9}" dt="2021-06-29T20:29:13.700" v="434" actId="478"/>
          <ac:picMkLst>
            <pc:docMk/>
            <pc:sldMk cId="1661256280" sldId="270"/>
            <ac:picMk id="5" creationId="{8C1DE385-B247-4BE4-A82E-3ED62327622C}"/>
          </ac:picMkLst>
        </pc:picChg>
      </pc:sldChg>
      <pc:sldChg chg="add del">
        <pc:chgData name="Mathieu Falardeau" userId="61cbe8023596b695" providerId="LiveId" clId="{0F8FC807-3718-49B9-ADBF-A14E4A776AD9}" dt="2021-06-29T19:40:56.077" v="70" actId="47"/>
        <pc:sldMkLst>
          <pc:docMk/>
          <pc:sldMk cId="2660312519" sldId="270"/>
        </pc:sldMkLst>
      </pc:sldChg>
      <pc:sldChg chg="add del">
        <pc:chgData name="Mathieu Falardeau" userId="61cbe8023596b695" providerId="LiveId" clId="{0F8FC807-3718-49B9-ADBF-A14E4A776AD9}" dt="2021-06-29T19:40:58.229" v="71" actId="47"/>
        <pc:sldMkLst>
          <pc:docMk/>
          <pc:sldMk cId="756491556" sldId="271"/>
        </pc:sldMkLst>
      </pc:sldChg>
      <pc:sldChg chg="addSp modSp new mod">
        <pc:chgData name="Mathieu Falardeau" userId="61cbe8023596b695" providerId="LiveId" clId="{0F8FC807-3718-49B9-ADBF-A14E4A776AD9}" dt="2021-06-29T20:33:28.986" v="477" actId="20577"/>
        <pc:sldMkLst>
          <pc:docMk/>
          <pc:sldMk cId="2252667931" sldId="271"/>
        </pc:sldMkLst>
        <pc:spChg chg="mod">
          <ac:chgData name="Mathieu Falardeau" userId="61cbe8023596b695" providerId="LiveId" clId="{0F8FC807-3718-49B9-ADBF-A14E4A776AD9}" dt="2021-06-29T20:23:45.334" v="321" actId="20577"/>
          <ac:spMkLst>
            <pc:docMk/>
            <pc:sldMk cId="2252667931" sldId="271"/>
            <ac:spMk id="2" creationId="{13AA7E44-F004-44C3-B494-B145344E9CD8}"/>
          </ac:spMkLst>
        </pc:spChg>
        <pc:spChg chg="mod">
          <ac:chgData name="Mathieu Falardeau" userId="61cbe8023596b695" providerId="LiveId" clId="{0F8FC807-3718-49B9-ADBF-A14E4A776AD9}" dt="2021-06-29T20:33:28.986" v="477" actId="20577"/>
          <ac:spMkLst>
            <pc:docMk/>
            <pc:sldMk cId="2252667931" sldId="271"/>
            <ac:spMk id="3" creationId="{C75F23E9-4C46-42E6-AD62-7C393A54AAE0}"/>
          </ac:spMkLst>
        </pc:spChg>
        <pc:picChg chg="add mod">
          <ac:chgData name="Mathieu Falardeau" userId="61cbe8023596b695" providerId="LiveId" clId="{0F8FC807-3718-49B9-ADBF-A14E4A776AD9}" dt="2021-06-29T20:32:52.132" v="461" actId="1076"/>
          <ac:picMkLst>
            <pc:docMk/>
            <pc:sldMk cId="2252667931" sldId="271"/>
            <ac:picMk id="4" creationId="{9701C731-A963-4756-94DA-08FEA6CCAA71}"/>
          </ac:picMkLst>
        </pc:picChg>
      </pc:sldChg>
      <pc:sldChg chg="add del">
        <pc:chgData name="Mathieu Falardeau" userId="61cbe8023596b695" providerId="LiveId" clId="{0F8FC807-3718-49B9-ADBF-A14E4A776AD9}" dt="2021-06-29T19:14:22.440" v="64" actId="47"/>
        <pc:sldMkLst>
          <pc:docMk/>
          <pc:sldMk cId="1031822224" sldId="272"/>
        </pc:sldMkLst>
      </pc:sldChg>
      <pc:sldChg chg="add del">
        <pc:chgData name="Mathieu Falardeau" userId="61cbe8023596b695" providerId="LiveId" clId="{0F8FC807-3718-49B9-ADBF-A14E4A776AD9}" dt="2021-06-29T19:14:20.524" v="63" actId="47"/>
        <pc:sldMkLst>
          <pc:docMk/>
          <pc:sldMk cId="920165776" sldId="273"/>
        </pc:sldMkLst>
      </pc:sldChg>
      <pc:sldChg chg="add del">
        <pc:chgData name="Mathieu Falardeau" userId="61cbe8023596b695" providerId="LiveId" clId="{0F8FC807-3718-49B9-ADBF-A14E4A776AD9}" dt="2021-06-29T19:14:24.396" v="65" actId="47"/>
        <pc:sldMkLst>
          <pc:docMk/>
          <pc:sldMk cId="2134798131" sldId="274"/>
        </pc:sldMkLst>
      </pc:sldChg>
      <pc:sldChg chg="add del">
        <pc:chgData name="Mathieu Falardeau" userId="61cbe8023596b695" providerId="LiveId" clId="{0F8FC807-3718-49B9-ADBF-A14E4A776AD9}" dt="2021-06-29T19:14:25.530" v="66" actId="47"/>
        <pc:sldMkLst>
          <pc:docMk/>
          <pc:sldMk cId="2785339736" sldId="275"/>
        </pc:sldMkLst>
      </pc:sldChg>
      <pc:sldChg chg="add del">
        <pc:chgData name="Mathieu Falardeau" userId="61cbe8023596b695" providerId="LiveId" clId="{0F8FC807-3718-49B9-ADBF-A14E4A776AD9}" dt="2021-06-29T19:14:26.456" v="67" actId="47"/>
        <pc:sldMkLst>
          <pc:docMk/>
          <pc:sldMk cId="2249229636" sldId="277"/>
        </pc:sldMkLst>
      </pc:sldChg>
      <pc:sldChg chg="add del">
        <pc:chgData name="Mathieu Falardeau" userId="61cbe8023596b695" providerId="LiveId" clId="{0F8FC807-3718-49B9-ADBF-A14E4A776AD9}" dt="2021-06-29T19:14:27.132" v="68" actId="47"/>
        <pc:sldMkLst>
          <pc:docMk/>
          <pc:sldMk cId="3681435792" sldId="279"/>
        </pc:sldMkLst>
      </pc:sldChg>
      <pc:sldChg chg="add del">
        <pc:chgData name="Mathieu Falardeau" userId="61cbe8023596b695" providerId="LiveId" clId="{0F8FC807-3718-49B9-ADBF-A14E4A776AD9}" dt="2021-06-29T19:14:27.802" v="69" actId="47"/>
        <pc:sldMkLst>
          <pc:docMk/>
          <pc:sldMk cId="3235394782" sldId="280"/>
        </pc:sldMkLst>
      </pc:sldChg>
    </pc:docChg>
  </pc:docChgLst>
  <pc:docChgLst>
    <pc:chgData name="Mathieu Falardeau" userId="S::mfala097@uottawa.ca::e7b2f4f4-72e1-449e-a329-cedef9b9aa77" providerId="AD" clId="Web-{FEB01075-BF49-444C-BA95-1EEF5584E0FC}"/>
    <pc:docChg chg="addSld delSld modSld">
      <pc:chgData name="Mathieu Falardeau" userId="S::mfala097@uottawa.ca::e7b2f4f4-72e1-449e-a329-cedef9b9aa77" providerId="AD" clId="Web-{FEB01075-BF49-444C-BA95-1EEF5584E0FC}" dt="2021-07-12T00:27:35.406" v="100" actId="1076"/>
      <pc:docMkLst>
        <pc:docMk/>
      </pc:docMkLst>
      <pc:sldChg chg="addSp delSp modSp">
        <pc:chgData name="Mathieu Falardeau" userId="S::mfala097@uottawa.ca::e7b2f4f4-72e1-449e-a329-cedef9b9aa77" providerId="AD" clId="Web-{FEB01075-BF49-444C-BA95-1EEF5584E0FC}" dt="2021-07-12T00:17:18.518" v="99" actId="20577"/>
        <pc:sldMkLst>
          <pc:docMk/>
          <pc:sldMk cId="2444917196" sldId="273"/>
        </pc:sldMkLst>
        <pc:spChg chg="mod">
          <ac:chgData name="Mathieu Falardeau" userId="S::mfala097@uottawa.ca::e7b2f4f4-72e1-449e-a329-cedef9b9aa77" providerId="AD" clId="Web-{FEB01075-BF49-444C-BA95-1EEF5584E0FC}" dt="2021-07-12T00:15:11.080" v="69" actId="1076"/>
          <ac:spMkLst>
            <pc:docMk/>
            <pc:sldMk cId="2444917196" sldId="273"/>
            <ac:spMk id="3" creationId="{FB261F47-097A-4145-8F01-57695BCB9A46}"/>
          </ac:spMkLst>
        </pc:spChg>
        <pc:spChg chg="add mod">
          <ac:chgData name="Mathieu Falardeau" userId="S::mfala097@uottawa.ca::e7b2f4f4-72e1-449e-a329-cedef9b9aa77" providerId="AD" clId="Web-{FEB01075-BF49-444C-BA95-1EEF5584E0FC}" dt="2021-07-12T00:16:03.252" v="90" actId="20577"/>
          <ac:spMkLst>
            <pc:docMk/>
            <pc:sldMk cId="2444917196" sldId="273"/>
            <ac:spMk id="4" creationId="{AE06D54B-58B2-4743-97AD-E1DEC2430756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7:18.518" v="99" actId="20577"/>
          <ac:spMkLst>
            <pc:docMk/>
            <pc:sldMk cId="2444917196" sldId="273"/>
            <ac:spMk id="6" creationId="{C262522F-F640-48F7-8A7C-4164DF3D4351}"/>
          </ac:spMkLst>
        </pc:spChg>
        <pc:spChg chg="del">
          <ac:chgData name="Mathieu Falardeau" userId="S::mfala097@uottawa.ca::e7b2f4f4-72e1-449e-a329-cedef9b9aa77" providerId="AD" clId="Web-{FEB01075-BF49-444C-BA95-1EEF5584E0FC}" dt="2021-07-12T00:14:15.643" v="57"/>
          <ac:spMkLst>
            <pc:docMk/>
            <pc:sldMk cId="2444917196" sldId="273"/>
            <ac:spMk id="21" creationId="{0CA1608F-B700-48BE-B21C-DA3C045203A0}"/>
          </ac:spMkLst>
        </pc:spChg>
        <pc:spChg chg="del">
          <ac:chgData name="Mathieu Falardeau" userId="S::mfala097@uottawa.ca::e7b2f4f4-72e1-449e-a329-cedef9b9aa77" providerId="AD" clId="Web-{FEB01075-BF49-444C-BA95-1EEF5584E0FC}" dt="2021-07-12T00:14:14.065" v="56"/>
          <ac:spMkLst>
            <pc:docMk/>
            <pc:sldMk cId="2444917196" sldId="273"/>
            <ac:spMk id="22" creationId="{52B49B2E-FDB0-4ABE-B24C-12F7B9DE6F10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4:56.143" v="67" actId="1076"/>
          <ac:spMkLst>
            <pc:docMk/>
            <pc:sldMk cId="2444917196" sldId="273"/>
            <ac:spMk id="23" creationId="{849222D3-F96E-4A32-B7AF-C2F410C91F0F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4:52.893" v="66" actId="1076"/>
          <ac:spMkLst>
            <pc:docMk/>
            <pc:sldMk cId="2444917196" sldId="273"/>
            <ac:spMk id="24" creationId="{1C94AAE9-8511-4B21-AB17-D0D16F1EC3F0}"/>
          </ac:spMkLst>
        </pc:spChg>
        <pc:spChg chg="del">
          <ac:chgData name="Mathieu Falardeau" userId="S::mfala097@uottawa.ca::e7b2f4f4-72e1-449e-a329-cedef9b9aa77" providerId="AD" clId="Web-{FEB01075-BF49-444C-BA95-1EEF5584E0FC}" dt="2021-07-12T00:14:00.424" v="51"/>
          <ac:spMkLst>
            <pc:docMk/>
            <pc:sldMk cId="2444917196" sldId="273"/>
            <ac:spMk id="25" creationId="{6FB2B948-951B-49D6-A566-9D2C08593CED}"/>
          </ac:spMkLst>
        </pc:spChg>
        <pc:spChg chg="del mod">
          <ac:chgData name="Mathieu Falardeau" userId="S::mfala097@uottawa.ca::e7b2f4f4-72e1-449e-a329-cedef9b9aa77" providerId="AD" clId="Web-{FEB01075-BF49-444C-BA95-1EEF5584E0FC}" dt="2021-07-12T00:14:04.252" v="53"/>
          <ac:spMkLst>
            <pc:docMk/>
            <pc:sldMk cId="2444917196" sldId="273"/>
            <ac:spMk id="26" creationId="{303F3BD1-F79F-40AC-9CEB-88D4D25DFE12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4:32.471" v="61" actId="1076"/>
          <ac:spMkLst>
            <pc:docMk/>
            <pc:sldMk cId="2444917196" sldId="273"/>
            <ac:spMk id="28" creationId="{954730E8-26FF-4DD2-BB9C-ED82079EF125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4:27.393" v="60" actId="1076"/>
          <ac:spMkLst>
            <pc:docMk/>
            <pc:sldMk cId="2444917196" sldId="273"/>
            <ac:spMk id="29" creationId="{49B16F28-B4FE-45A2-A904-A1525C9C8A26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6:40.221" v="93" actId="1076"/>
          <ac:spMkLst>
            <pc:docMk/>
            <pc:sldMk cId="2444917196" sldId="273"/>
            <ac:spMk id="32" creationId="{224DE5E2-6229-4F53-865E-C7744221CF81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6:43.378" v="94" actId="1076"/>
          <ac:spMkLst>
            <pc:docMk/>
            <pc:sldMk cId="2444917196" sldId="273"/>
            <ac:spMk id="33" creationId="{9EE41F8F-5C24-44E7-B69A-FE4E6D9BF6C4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4:46.440" v="64" actId="1076"/>
          <ac:spMkLst>
            <pc:docMk/>
            <pc:sldMk cId="2444917196" sldId="273"/>
            <ac:spMk id="36" creationId="{FDDE362B-F496-40D5-A792-0FE6165F442E}"/>
          </ac:spMkLst>
        </pc:spChg>
        <pc:spChg chg="del">
          <ac:chgData name="Mathieu Falardeau" userId="S::mfala097@uottawa.ca::e7b2f4f4-72e1-449e-a329-cedef9b9aa77" providerId="AD" clId="Web-{FEB01075-BF49-444C-BA95-1EEF5584E0FC}" dt="2021-07-12T00:14:21.721" v="59"/>
          <ac:spMkLst>
            <pc:docMk/>
            <pc:sldMk cId="2444917196" sldId="273"/>
            <ac:spMk id="43" creationId="{CD3318B6-2A54-434A-9868-359083B83C6B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5:23.065" v="72" actId="1076"/>
          <ac:spMkLst>
            <pc:docMk/>
            <pc:sldMk cId="2444917196" sldId="273"/>
            <ac:spMk id="45" creationId="{414C72F4-03DA-4826-B657-1808E3B14286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5:16.002" v="70" actId="1076"/>
          <ac:spMkLst>
            <pc:docMk/>
            <pc:sldMk cId="2444917196" sldId="273"/>
            <ac:spMk id="46" creationId="{815775E4-6DDE-4555-A0DC-533D9F3CB0C3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5:46.127" v="84" actId="1076"/>
          <ac:spMkLst>
            <pc:docMk/>
            <pc:sldMk cId="2444917196" sldId="273"/>
            <ac:spMk id="47" creationId="{8C9AD369-4CEA-4F58-A9BF-CEF9BD7CA4FE}"/>
          </ac:spMkLst>
        </pc:spChg>
        <pc:spChg chg="mod">
          <ac:chgData name="Mathieu Falardeau" userId="S::mfala097@uottawa.ca::e7b2f4f4-72e1-449e-a329-cedef9b9aa77" providerId="AD" clId="Web-{FEB01075-BF49-444C-BA95-1EEF5584E0FC}" dt="2021-07-12T00:15:42.690" v="83" actId="1076"/>
          <ac:spMkLst>
            <pc:docMk/>
            <pc:sldMk cId="2444917196" sldId="273"/>
            <ac:spMk id="50" creationId="{0AB3199A-952A-4521-BA24-4CF96EA39326}"/>
          </ac:spMkLst>
        </pc:spChg>
        <pc:grpChg chg="add del mod">
          <ac:chgData name="Mathieu Falardeau" userId="S::mfala097@uottawa.ca::e7b2f4f4-72e1-449e-a329-cedef9b9aa77" providerId="AD" clId="Web-{FEB01075-BF49-444C-BA95-1EEF5584E0FC}" dt="2021-07-12T00:16:22.940" v="91" actId="1076"/>
          <ac:grpSpMkLst>
            <pc:docMk/>
            <pc:sldMk cId="2444917196" sldId="273"/>
            <ac:grpSpMk id="10" creationId="{EC1B68AC-ABC6-487D-8BD3-7DA7DB8F1C68}"/>
          </ac:grpSpMkLst>
        </pc:grpChg>
        <pc:picChg chg="mod">
          <ac:chgData name="Mathieu Falardeau" userId="S::mfala097@uottawa.ca::e7b2f4f4-72e1-449e-a329-cedef9b9aa77" providerId="AD" clId="Web-{FEB01075-BF49-444C-BA95-1EEF5584E0FC}" dt="2021-07-12T00:16:26.299" v="92" actId="1076"/>
          <ac:picMkLst>
            <pc:docMk/>
            <pc:sldMk cId="2444917196" sldId="273"/>
            <ac:picMk id="35" creationId="{511DDFC3-38CB-4677-AF77-2EC69E7D42FC}"/>
          </ac:picMkLst>
        </pc:picChg>
        <pc:picChg chg="del">
          <ac:chgData name="Mathieu Falardeau" userId="S::mfala097@uottawa.ca::e7b2f4f4-72e1-449e-a329-cedef9b9aa77" providerId="AD" clId="Web-{FEB01075-BF49-444C-BA95-1EEF5584E0FC}" dt="2021-07-12T00:14:18.721" v="58"/>
          <ac:picMkLst>
            <pc:docMk/>
            <pc:sldMk cId="2444917196" sldId="273"/>
            <ac:picMk id="51" creationId="{0F7E0BC9-83D3-447F-B8BA-FD8B0EEF3EF0}"/>
          </ac:picMkLst>
        </pc:picChg>
      </pc:sldChg>
      <pc:sldChg chg="modSp">
        <pc:chgData name="Mathieu Falardeau" userId="S::mfala097@uottawa.ca::e7b2f4f4-72e1-449e-a329-cedef9b9aa77" providerId="AD" clId="Web-{FEB01075-BF49-444C-BA95-1EEF5584E0FC}" dt="2021-07-12T00:10:31.204" v="49" actId="20577"/>
        <pc:sldMkLst>
          <pc:docMk/>
          <pc:sldMk cId="2771528236" sldId="281"/>
        </pc:sldMkLst>
        <pc:spChg chg="mod">
          <ac:chgData name="Mathieu Falardeau" userId="S::mfala097@uottawa.ca::e7b2f4f4-72e1-449e-a329-cedef9b9aa77" providerId="AD" clId="Web-{FEB01075-BF49-444C-BA95-1EEF5584E0FC}" dt="2021-07-12T00:10:31.204" v="49" actId="20577"/>
          <ac:spMkLst>
            <pc:docMk/>
            <pc:sldMk cId="2771528236" sldId="281"/>
            <ac:spMk id="3" creationId="{8D979DE5-A791-4957-B9AB-35F956686D28}"/>
          </ac:spMkLst>
        </pc:spChg>
        <pc:spChg chg="mod">
          <ac:chgData name="Mathieu Falardeau" userId="S::mfala097@uottawa.ca::e7b2f4f4-72e1-449e-a329-cedef9b9aa77" providerId="AD" clId="Web-{FEB01075-BF49-444C-BA95-1EEF5584E0FC}" dt="2021-07-12T00:06:36" v="42" actId="20577"/>
          <ac:spMkLst>
            <pc:docMk/>
            <pc:sldMk cId="2771528236" sldId="281"/>
            <ac:spMk id="4" creationId="{B39097E4-2EA1-4CAA-A89A-1A7182FDA7AE}"/>
          </ac:spMkLst>
        </pc:spChg>
      </pc:sldChg>
      <pc:sldChg chg="modSp">
        <pc:chgData name="Mathieu Falardeau" userId="S::mfala097@uottawa.ca::e7b2f4f4-72e1-449e-a329-cedef9b9aa77" providerId="AD" clId="Web-{FEB01075-BF49-444C-BA95-1EEF5584E0FC}" dt="2021-07-12T00:06:32.047" v="40" actId="20577"/>
        <pc:sldMkLst>
          <pc:docMk/>
          <pc:sldMk cId="3253919659" sldId="282"/>
        </pc:sldMkLst>
        <pc:spChg chg="mod">
          <ac:chgData name="Mathieu Falardeau" userId="S::mfala097@uottawa.ca::e7b2f4f4-72e1-449e-a329-cedef9b9aa77" providerId="AD" clId="Web-{FEB01075-BF49-444C-BA95-1EEF5584E0FC}" dt="2021-07-12T00:06:32.047" v="40" actId="20577"/>
          <ac:spMkLst>
            <pc:docMk/>
            <pc:sldMk cId="3253919659" sldId="282"/>
            <ac:spMk id="5" creationId="{02387E52-2770-4D6C-837E-3D65389A5F1D}"/>
          </ac:spMkLst>
        </pc:spChg>
      </pc:sldChg>
      <pc:sldChg chg="modSp">
        <pc:chgData name="Mathieu Falardeau" userId="S::mfala097@uottawa.ca::e7b2f4f4-72e1-449e-a329-cedef9b9aa77" providerId="AD" clId="Web-{FEB01075-BF49-444C-BA95-1EEF5584E0FC}" dt="2021-07-12T00:04:36.575" v="18" actId="20577"/>
        <pc:sldMkLst>
          <pc:docMk/>
          <pc:sldMk cId="3929845584" sldId="283"/>
        </pc:sldMkLst>
        <pc:spChg chg="mod">
          <ac:chgData name="Mathieu Falardeau" userId="S::mfala097@uottawa.ca::e7b2f4f4-72e1-449e-a329-cedef9b9aa77" providerId="AD" clId="Web-{FEB01075-BF49-444C-BA95-1EEF5584E0FC}" dt="2021-07-12T00:04:36.575" v="18" actId="20577"/>
          <ac:spMkLst>
            <pc:docMk/>
            <pc:sldMk cId="3929845584" sldId="283"/>
            <ac:spMk id="3" creationId="{8109A936-9496-40F2-8874-ECC794D5FB32}"/>
          </ac:spMkLst>
        </pc:spChg>
        <pc:picChg chg="mod">
          <ac:chgData name="Mathieu Falardeau" userId="S::mfala097@uottawa.ca::e7b2f4f4-72e1-449e-a329-cedef9b9aa77" providerId="AD" clId="Web-{FEB01075-BF49-444C-BA95-1EEF5584E0FC}" dt="2021-07-12T00:04:24.028" v="16" actId="1076"/>
          <ac:picMkLst>
            <pc:docMk/>
            <pc:sldMk cId="3929845584" sldId="283"/>
            <ac:picMk id="5" creationId="{9D026419-F48B-45F3-9143-B26A17DE6022}"/>
          </ac:picMkLst>
        </pc:picChg>
      </pc:sldChg>
      <pc:sldChg chg="modSp add del">
        <pc:chgData name="Mathieu Falardeau" userId="S::mfala097@uottawa.ca::e7b2f4f4-72e1-449e-a329-cedef9b9aa77" providerId="AD" clId="Web-{FEB01075-BF49-444C-BA95-1EEF5584E0FC}" dt="2021-07-12T00:06:25.016" v="38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FEB01075-BF49-444C-BA95-1EEF5584E0FC}" dt="2021-07-12T00:05:00.812" v="26" actId="20577"/>
          <ac:spMkLst>
            <pc:docMk/>
            <pc:sldMk cId="3481028043" sldId="284"/>
            <ac:spMk id="3" creationId="{8109A936-9496-40F2-8874-ECC794D5FB32}"/>
          </ac:spMkLst>
        </pc:spChg>
      </pc:sldChg>
      <pc:sldChg chg="modSp">
        <pc:chgData name="Mathieu Falardeau" userId="S::mfala097@uottawa.ca::e7b2f4f4-72e1-449e-a329-cedef9b9aa77" providerId="AD" clId="Web-{FEB01075-BF49-444C-BA95-1EEF5584E0FC}" dt="2021-07-12T00:27:35.406" v="100" actId="1076"/>
        <pc:sldMkLst>
          <pc:docMk/>
          <pc:sldMk cId="398253479" sldId="289"/>
        </pc:sldMkLst>
        <pc:spChg chg="mod">
          <ac:chgData name="Mathieu Falardeau" userId="S::mfala097@uottawa.ca::e7b2f4f4-72e1-449e-a329-cedef9b9aa77" providerId="AD" clId="Web-{FEB01075-BF49-444C-BA95-1EEF5584E0FC}" dt="2021-07-12T00:09:12.469" v="46" actId="1076"/>
          <ac:spMkLst>
            <pc:docMk/>
            <pc:sldMk cId="398253479" sldId="289"/>
            <ac:spMk id="3" creationId="{16FAFBE9-2B34-4E68-A73F-D473A01FEC61}"/>
          </ac:spMkLst>
        </pc:spChg>
        <pc:picChg chg="mod">
          <ac:chgData name="Mathieu Falardeau" userId="S::mfala097@uottawa.ca::e7b2f4f4-72e1-449e-a329-cedef9b9aa77" providerId="AD" clId="Web-{FEB01075-BF49-444C-BA95-1EEF5584E0FC}" dt="2021-07-12T00:05:32.703" v="35" actId="1076"/>
          <ac:picMkLst>
            <pc:docMk/>
            <pc:sldMk cId="398253479" sldId="289"/>
            <ac:picMk id="4" creationId="{9948E6B8-BB25-4E07-B524-681F11D5074B}"/>
          </ac:picMkLst>
        </pc:picChg>
        <pc:picChg chg="mod">
          <ac:chgData name="Mathieu Falardeau" userId="S::mfala097@uottawa.ca::e7b2f4f4-72e1-449e-a329-cedef9b9aa77" providerId="AD" clId="Web-{FEB01075-BF49-444C-BA95-1EEF5584E0FC}" dt="2021-07-12T00:27:35.406" v="100" actId="1076"/>
          <ac:picMkLst>
            <pc:docMk/>
            <pc:sldMk cId="398253479" sldId="289"/>
            <ac:picMk id="5" creationId="{7A33A5D0-95D4-4673-BFC2-9724D8FE2959}"/>
          </ac:picMkLst>
        </pc:picChg>
      </pc:sldChg>
    </pc:docChg>
  </pc:docChgLst>
  <pc:docChgLst>
    <pc:chgData name="Mathieu Falardeau" userId="S::mfala097@uottawa.ca::e7b2f4f4-72e1-449e-a329-cedef9b9aa77" providerId="AD" clId="Web-{CD3331D8-5C58-4D1D-8E9F-FCCB1DDD45E4}"/>
    <pc:docChg chg="modSld">
      <pc:chgData name="Mathieu Falardeau" userId="S::mfala097@uottawa.ca::e7b2f4f4-72e1-449e-a329-cedef9b9aa77" providerId="AD" clId="Web-{CD3331D8-5C58-4D1D-8E9F-FCCB1DDD45E4}" dt="2021-07-13T02:28:57.746" v="31" actId="1076"/>
      <pc:docMkLst>
        <pc:docMk/>
      </pc:docMkLst>
      <pc:sldChg chg="addSp delSp modSp">
        <pc:chgData name="Mathieu Falardeau" userId="S::mfala097@uottawa.ca::e7b2f4f4-72e1-449e-a329-cedef9b9aa77" providerId="AD" clId="Web-{CD3331D8-5C58-4D1D-8E9F-FCCB1DDD45E4}" dt="2021-07-13T02:28:57.746" v="31" actId="1076"/>
        <pc:sldMkLst>
          <pc:docMk/>
          <pc:sldMk cId="1544768590" sldId="269"/>
        </pc:sldMkLst>
        <pc:spChg chg="add del mod">
          <ac:chgData name="Mathieu Falardeau" userId="S::mfala097@uottawa.ca::e7b2f4f4-72e1-449e-a329-cedef9b9aa77" providerId="AD" clId="Web-{CD3331D8-5C58-4D1D-8E9F-FCCB1DDD45E4}" dt="2021-07-13T02:28:47.089" v="30"/>
          <ac:spMkLst>
            <pc:docMk/>
            <pc:sldMk cId="1544768590" sldId="269"/>
            <ac:spMk id="3" creationId="{601B23A6-0E61-4C48-AB07-A2D859515FAE}"/>
          </ac:spMkLst>
        </pc:spChg>
        <pc:spChg chg="mod">
          <ac:chgData name="Mathieu Falardeau" userId="S::mfala097@uottawa.ca::e7b2f4f4-72e1-449e-a329-cedef9b9aa77" providerId="AD" clId="Web-{CD3331D8-5C58-4D1D-8E9F-FCCB1DDD45E4}" dt="2021-07-13T02:25:28.462" v="25" actId="1076"/>
          <ac:spMkLst>
            <pc:docMk/>
            <pc:sldMk cId="1544768590" sldId="269"/>
            <ac:spMk id="9" creationId="{AFB81D13-711A-45A2-A545-15B2D653A8F3}"/>
          </ac:spMkLst>
        </pc:spChg>
        <pc:spChg chg="mod">
          <ac:chgData name="Mathieu Falardeau" userId="S::mfala097@uottawa.ca::e7b2f4f4-72e1-449e-a329-cedef9b9aa77" providerId="AD" clId="Web-{CD3331D8-5C58-4D1D-8E9F-FCCB1DDD45E4}" dt="2021-07-13T02:25:42.087" v="27" actId="1076"/>
          <ac:spMkLst>
            <pc:docMk/>
            <pc:sldMk cId="1544768590" sldId="269"/>
            <ac:spMk id="14" creationId="{1CBA12F7-3070-43C5-9A4E-9ABFE65A4034}"/>
          </ac:spMkLst>
        </pc:spChg>
        <pc:picChg chg="mod">
          <ac:chgData name="Mathieu Falardeau" userId="S::mfala097@uottawa.ca::e7b2f4f4-72e1-449e-a329-cedef9b9aa77" providerId="AD" clId="Web-{CD3331D8-5C58-4D1D-8E9F-FCCB1DDD45E4}" dt="2021-07-13T02:28:57.746" v="31" actId="1076"/>
          <ac:picMkLst>
            <pc:docMk/>
            <pc:sldMk cId="1544768590" sldId="269"/>
            <ac:picMk id="1026" creationId="{CFB692EB-8C57-493D-BE81-9B322DAE426C}"/>
          </ac:picMkLst>
        </pc:picChg>
        <pc:picChg chg="mod">
          <ac:chgData name="Mathieu Falardeau" userId="S::mfala097@uottawa.ca::e7b2f4f4-72e1-449e-a329-cedef9b9aa77" providerId="AD" clId="Web-{CD3331D8-5C58-4D1D-8E9F-FCCB1DDD45E4}" dt="2021-07-13T02:25:01.446" v="22" actId="1076"/>
          <ac:picMkLst>
            <pc:docMk/>
            <pc:sldMk cId="1544768590" sldId="269"/>
            <ac:picMk id="1028" creationId="{2E7054CD-2363-49A6-BCB7-22E55A92388F}"/>
          </ac:picMkLst>
        </pc:picChg>
        <pc:picChg chg="mod">
          <ac:chgData name="Mathieu Falardeau" userId="S::mfala097@uottawa.ca::e7b2f4f4-72e1-449e-a329-cedef9b9aa77" providerId="AD" clId="Web-{CD3331D8-5C58-4D1D-8E9F-FCCB1DDD45E4}" dt="2021-07-13T02:24:41.118" v="17" actId="14100"/>
          <ac:picMkLst>
            <pc:docMk/>
            <pc:sldMk cId="1544768590" sldId="269"/>
            <ac:picMk id="1030" creationId="{7625B31D-F2D3-430B-9E70-7D1332FD75AA}"/>
          </ac:picMkLst>
        </pc:picChg>
        <pc:cxnChg chg="mod">
          <ac:chgData name="Mathieu Falardeau" userId="S::mfala097@uottawa.ca::e7b2f4f4-72e1-449e-a329-cedef9b9aa77" providerId="AD" clId="Web-{CD3331D8-5C58-4D1D-8E9F-FCCB1DDD45E4}" dt="2021-07-13T02:28:57.746" v="31" actId="1076"/>
          <ac:cxnSpMkLst>
            <pc:docMk/>
            <pc:sldMk cId="1544768590" sldId="269"/>
            <ac:cxnSpMk id="5" creationId="{C2D1A96B-A524-4DEB-AFA6-8BFFEDDB18A9}"/>
          </ac:cxnSpMkLst>
        </pc:cxnChg>
        <pc:cxnChg chg="mod">
          <ac:chgData name="Mathieu Falardeau" userId="S::mfala097@uottawa.ca::e7b2f4f4-72e1-449e-a329-cedef9b9aa77" providerId="AD" clId="Web-{CD3331D8-5C58-4D1D-8E9F-FCCB1DDD45E4}" dt="2021-07-13T02:28:57.746" v="31" actId="1076"/>
          <ac:cxnSpMkLst>
            <pc:docMk/>
            <pc:sldMk cId="1544768590" sldId="269"/>
            <ac:cxnSpMk id="10" creationId="{69F9AF8D-C8AD-439F-9C63-D4E6C3BA0D57}"/>
          </ac:cxnSpMkLst>
        </pc:cxnChg>
      </pc:sldChg>
    </pc:docChg>
  </pc:docChgLst>
  <pc:docChgLst>
    <pc:chgData name="Mathieu Falardeau" userId="S::mfala097@uottawa.ca::e7b2f4f4-72e1-449e-a329-cedef9b9aa77" providerId="AD" clId="Web-{9CD955F6-6E37-4F36-9510-5F96EF9BF8EF}"/>
    <pc:docChg chg="modSld modMainMaster">
      <pc:chgData name="Mathieu Falardeau" userId="S::mfala097@uottawa.ca::e7b2f4f4-72e1-449e-a329-cedef9b9aa77" providerId="AD" clId="Web-{9CD955F6-6E37-4F36-9510-5F96EF9BF8EF}" dt="2021-07-09T22:32:12.049" v="28"/>
      <pc:docMkLst>
        <pc:docMk/>
      </pc:docMkLst>
      <pc:sldChg chg="modSp">
        <pc:chgData name="Mathieu Falardeau" userId="S::mfala097@uottawa.ca::e7b2f4f4-72e1-449e-a329-cedef9b9aa77" providerId="AD" clId="Web-{9CD955F6-6E37-4F36-9510-5F96EF9BF8EF}" dt="2021-07-09T22:31:29.142" v="27" actId="1076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9CD955F6-6E37-4F36-9510-5F96EF9BF8EF}" dt="2021-07-09T22:30:38.155" v="24" actId="20577"/>
          <ac:spMkLst>
            <pc:docMk/>
            <pc:sldMk cId="3481028043" sldId="284"/>
            <ac:spMk id="3" creationId="{8109A936-9496-40F2-8874-ECC794D5FB32}"/>
          </ac:spMkLst>
        </pc:spChg>
        <pc:picChg chg="mod">
          <ac:chgData name="Mathieu Falardeau" userId="S::mfala097@uottawa.ca::e7b2f4f4-72e1-449e-a329-cedef9b9aa77" providerId="AD" clId="Web-{9CD955F6-6E37-4F36-9510-5F96EF9BF8EF}" dt="2021-07-09T22:31:29.142" v="27" actId="1076"/>
          <ac:picMkLst>
            <pc:docMk/>
            <pc:sldMk cId="3481028043" sldId="284"/>
            <ac:picMk id="5" creationId="{47D90D7A-A040-4E9B-B870-77051FB04026}"/>
          </ac:picMkLst>
        </pc:picChg>
      </pc:sldChg>
      <pc:sldMasterChg chg="mod modSldLayout">
        <pc:chgData name="Mathieu Falardeau" userId="S::mfala097@uottawa.ca::e7b2f4f4-72e1-449e-a329-cedef9b9aa77" providerId="AD" clId="Web-{9CD955F6-6E37-4F36-9510-5F96EF9BF8EF}" dt="2021-07-09T22:32:12.049" v="28"/>
        <pc:sldMasterMkLst>
          <pc:docMk/>
          <pc:sldMasterMk cId="0" sldId="2147483648"/>
        </pc:sldMasterMkLst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525191957" sldId="2147483671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036645213" sldId="2147483672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4137314810" sldId="2147483673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1805733531" sldId="2147483674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972345153" sldId="2147483675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2290011457" sldId="2147483676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493743260" sldId="2147483677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674238396" sldId="2147483678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502005904" sldId="2147483679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44392454" sldId="2147483680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1348269814" sldId="2147483681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525191957" sldId="2147483682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036645213" sldId="2147483683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4137314810" sldId="2147483684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1805733531" sldId="2147483685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972345153" sldId="2147483686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2290011457" sldId="2147483687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493743260" sldId="2147483688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674238396" sldId="2147483689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502005904" sldId="2147483690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344392454" sldId="2147483691"/>
          </pc:sldLayoutMkLst>
        </pc:sldLayoutChg>
        <pc:sldLayoutChg chg="mod">
          <pc:chgData name="Mathieu Falardeau" userId="S::mfala097@uottawa.ca::e7b2f4f4-72e1-449e-a329-cedef9b9aa77" providerId="AD" clId="Web-{9CD955F6-6E37-4F36-9510-5F96EF9BF8EF}" dt="2021-07-09T22:32:12.049" v="28"/>
          <pc:sldLayoutMkLst>
            <pc:docMk/>
            <pc:sldMasterMk cId="0" sldId="2147483648"/>
            <pc:sldLayoutMk cId="1348269814" sldId="2147483692"/>
          </pc:sldLayoutMkLst>
        </pc:sldLayoutChg>
      </pc:sldMasterChg>
    </pc:docChg>
  </pc:docChgLst>
  <pc:docChgLst>
    <pc:chgData name="Mathieu Falardeau" userId="S::mfala097@uottawa.ca::e7b2f4f4-72e1-449e-a329-cedef9b9aa77" providerId="AD" clId="Web-{46776B8D-5A6D-485A-BB02-08E21750565F}"/>
    <pc:docChg chg="modSld">
      <pc:chgData name="Mathieu Falardeau" userId="S::mfala097@uottawa.ca::e7b2f4f4-72e1-449e-a329-cedef9b9aa77" providerId="AD" clId="Web-{46776B8D-5A6D-485A-BB02-08E21750565F}" dt="2021-05-21T22:11:52.333" v="30" actId="20577"/>
      <pc:docMkLst>
        <pc:docMk/>
      </pc:docMkLst>
      <pc:sldChg chg="modSp">
        <pc:chgData name="Mathieu Falardeau" userId="S::mfala097@uottawa.ca::e7b2f4f4-72e1-449e-a329-cedef9b9aa77" providerId="AD" clId="Web-{46776B8D-5A6D-485A-BB02-08E21750565F}" dt="2021-05-21T22:11:52.333" v="30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46776B8D-5A6D-485A-BB02-08E21750565F}" dt="2021-05-21T22:10:57.598" v="18" actId="20577"/>
          <ac:spMkLst>
            <pc:docMk/>
            <pc:sldMk cId="875560913" sldId="267"/>
            <ac:spMk id="30" creationId="{00000000-0000-0000-0000-000000000000}"/>
          </ac:spMkLst>
        </pc:spChg>
        <pc:spChg chg="mod">
          <ac:chgData name="Mathieu Falardeau" userId="S::mfala097@uottawa.ca::e7b2f4f4-72e1-449e-a329-cedef9b9aa77" providerId="AD" clId="Web-{46776B8D-5A6D-485A-BB02-08E21750565F}" dt="2021-05-21T22:11:44.614" v="24" actId="20577"/>
          <ac:spMkLst>
            <pc:docMk/>
            <pc:sldMk cId="875560913" sldId="267"/>
            <ac:spMk id="31" creationId="{00000000-0000-0000-0000-000000000000}"/>
          </ac:spMkLst>
        </pc:spChg>
        <pc:spChg chg="mod">
          <ac:chgData name="Mathieu Falardeau" userId="S::mfala097@uottawa.ca::e7b2f4f4-72e1-449e-a329-cedef9b9aa77" providerId="AD" clId="Web-{46776B8D-5A6D-485A-BB02-08E21750565F}" dt="2021-05-21T22:11:52.333" v="30" actId="20577"/>
          <ac:spMkLst>
            <pc:docMk/>
            <pc:sldMk cId="875560913" sldId="267"/>
            <ac:spMk id="32" creationId="{00000000-0000-0000-0000-000000000000}"/>
          </ac:spMkLst>
        </pc:spChg>
      </pc:sldChg>
    </pc:docChg>
  </pc:docChgLst>
  <pc:docChgLst>
    <pc:chgData name="Mathieu Falardeau" userId="S::mfala097@uottawa.ca::e7b2f4f4-72e1-449e-a329-cedef9b9aa77" providerId="AD" clId="Web-{22EC5893-CEF4-4E90-BBA7-1289254AEE8D}"/>
    <pc:docChg chg="addSld delSld modSld sldOrd">
      <pc:chgData name="Mathieu Falardeau" userId="S::mfala097@uottawa.ca::e7b2f4f4-72e1-449e-a329-cedef9b9aa77" providerId="AD" clId="Web-{22EC5893-CEF4-4E90-BBA7-1289254AEE8D}" dt="2021-05-21T23:16:59.749" v="1213" actId="20577"/>
      <pc:docMkLst>
        <pc:docMk/>
      </pc:docMkLst>
      <pc:sldChg chg="modSp">
        <pc:chgData name="Mathieu Falardeau" userId="S::mfala097@uottawa.ca::e7b2f4f4-72e1-449e-a329-cedef9b9aa77" providerId="AD" clId="Web-{22EC5893-CEF4-4E90-BBA7-1289254AEE8D}" dt="2021-05-21T22:14:28.111" v="0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22EC5893-CEF4-4E90-BBA7-1289254AEE8D}" dt="2021-05-21T22:14:28.111" v="0" actId="20577"/>
          <ac:spMkLst>
            <pc:docMk/>
            <pc:sldMk cId="875560913" sldId="267"/>
            <ac:spMk id="31" creationId="{00000000-0000-0000-0000-000000000000}"/>
          </ac:spMkLst>
        </pc:spChg>
      </pc:sldChg>
      <pc:sldChg chg="addSp delSp modSp">
        <pc:chgData name="Mathieu Falardeau" userId="S::mfala097@uottawa.ca::e7b2f4f4-72e1-449e-a329-cedef9b9aa77" providerId="AD" clId="Web-{22EC5893-CEF4-4E90-BBA7-1289254AEE8D}" dt="2021-05-21T23:11:34.406" v="1210" actId="14100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22EC5893-CEF4-4E90-BBA7-1289254AEE8D}" dt="2021-05-21T23:10:20.357" v="1202" actId="20577"/>
          <ac:spMkLst>
            <pc:docMk/>
            <pc:sldMk cId="4150672164" sldId="268"/>
            <ac:spMk id="2" creationId="{00000000-0000-0000-0000-000000000000}"/>
          </ac:spMkLst>
        </pc:spChg>
        <pc:spChg chg="mod">
          <ac:chgData name="Mathieu Falardeau" userId="S::mfala097@uottawa.ca::e7b2f4f4-72e1-449e-a329-cedef9b9aa77" providerId="AD" clId="Web-{22EC5893-CEF4-4E90-BBA7-1289254AEE8D}" dt="2021-05-21T23:11:18.875" v="1207" actId="1076"/>
          <ac:spMkLst>
            <pc:docMk/>
            <pc:sldMk cId="4150672164" sldId="268"/>
            <ac:spMk id="7" creationId="{50C7DE7D-2473-44AF-B94E-297F1B061EA8}"/>
          </ac:spMkLst>
        </pc:spChg>
        <pc:spChg chg="mod">
          <ac:chgData name="Mathieu Falardeau" userId="S::mfala097@uottawa.ca::e7b2f4f4-72e1-449e-a329-cedef9b9aa77" providerId="AD" clId="Web-{22EC5893-CEF4-4E90-BBA7-1289254AEE8D}" dt="2021-05-21T23:11:34.406" v="1210" actId="14100"/>
          <ac:spMkLst>
            <pc:docMk/>
            <pc:sldMk cId="4150672164" sldId="268"/>
            <ac:spMk id="10" creationId="{4074D938-E926-4EBE-80C0-7D61EC8667DC}"/>
          </ac:spMkLst>
        </pc:spChg>
        <pc:spChg chg="mod">
          <ac:chgData name="Mathieu Falardeau" userId="S::mfala097@uottawa.ca::e7b2f4f4-72e1-449e-a329-cedef9b9aa77" providerId="AD" clId="Web-{22EC5893-CEF4-4E90-BBA7-1289254AEE8D}" dt="2021-05-21T23:11:28.906" v="1209" actId="14100"/>
          <ac:spMkLst>
            <pc:docMk/>
            <pc:sldMk cId="4150672164" sldId="268"/>
            <ac:spMk id="44" creationId="{624837D7-A5D7-400B-AA66-23873B20DC58}"/>
          </ac:spMkLst>
        </pc:spChg>
        <pc:graphicFrameChg chg="add del mod modGraphic">
          <ac:chgData name="Mathieu Falardeau" userId="S::mfala097@uottawa.ca::e7b2f4f4-72e1-449e-a329-cedef9b9aa77" providerId="AD" clId="Web-{22EC5893-CEF4-4E90-BBA7-1289254AEE8D}" dt="2021-05-21T23:11:11.891" v="1205"/>
          <ac:graphicFrameMkLst>
            <pc:docMk/>
            <pc:sldMk cId="4150672164" sldId="268"/>
            <ac:graphicFrameMk id="5" creationId="{23D864A2-D9CB-4B1F-ADD0-B60B999FF9FA}"/>
          </ac:graphicFrameMkLst>
        </pc:graphicFrameChg>
        <pc:picChg chg="mod">
          <ac:chgData name="Mathieu Falardeau" userId="S::mfala097@uottawa.ca::e7b2f4f4-72e1-449e-a329-cedef9b9aa77" providerId="AD" clId="Web-{22EC5893-CEF4-4E90-BBA7-1289254AEE8D}" dt="2021-05-21T22:15:57.001" v="17" actId="1076"/>
          <ac:picMkLst>
            <pc:docMk/>
            <pc:sldMk cId="4150672164" sldId="268"/>
            <ac:picMk id="6" creationId="{7451BB3D-3B71-48AD-A5CD-4550485F0671}"/>
          </ac:picMkLst>
        </pc:picChg>
        <pc:picChg chg="mod">
          <ac:chgData name="Mathieu Falardeau" userId="S::mfala097@uottawa.ca::e7b2f4f4-72e1-449e-a329-cedef9b9aa77" providerId="AD" clId="Web-{22EC5893-CEF4-4E90-BBA7-1289254AEE8D}" dt="2021-05-21T22:15:51.563" v="15" actId="1076"/>
          <ac:picMkLst>
            <pc:docMk/>
            <pc:sldMk cId="4150672164" sldId="268"/>
            <ac:picMk id="11" creationId="{610D8100-BB78-4E83-AFF4-1EA14A0BDB79}"/>
          </ac:picMkLst>
        </pc:picChg>
      </pc:sldChg>
      <pc:sldChg chg="modSp del">
        <pc:chgData name="Mathieu Falardeau" userId="S::mfala097@uottawa.ca::e7b2f4f4-72e1-449e-a329-cedef9b9aa77" providerId="AD" clId="Web-{22EC5893-CEF4-4E90-BBA7-1289254AEE8D}" dt="2021-05-21T23:10:32.919" v="1203"/>
        <pc:sldMkLst>
          <pc:docMk/>
          <pc:sldMk cId="4041025144" sldId="269"/>
        </pc:sldMkLst>
        <pc:spChg chg="mod">
          <ac:chgData name="Mathieu Falardeau" userId="S::mfala097@uottawa.ca::e7b2f4f4-72e1-449e-a329-cedef9b9aa77" providerId="AD" clId="Web-{22EC5893-CEF4-4E90-BBA7-1289254AEE8D}" dt="2021-05-21T22:18:47.828" v="20" actId="20577"/>
          <ac:spMkLst>
            <pc:docMk/>
            <pc:sldMk cId="4041025144" sldId="269"/>
            <ac:spMk id="3" creationId="{51A6EE3B-0491-495D-BC04-ED0782005C02}"/>
          </ac:spMkLst>
        </pc:spChg>
      </pc:sldChg>
      <pc:sldChg chg="addSp delSp modSp">
        <pc:chgData name="Mathieu Falardeau" userId="S::mfala097@uottawa.ca::e7b2f4f4-72e1-449e-a329-cedef9b9aa77" providerId="AD" clId="Web-{22EC5893-CEF4-4E90-BBA7-1289254AEE8D}" dt="2021-05-21T22:47:07.945" v="837" actId="20577"/>
        <pc:sldMkLst>
          <pc:docMk/>
          <pc:sldMk cId="756491556" sldId="271"/>
        </pc:sldMkLst>
        <pc:spChg chg="mod">
          <ac:chgData name="Mathieu Falardeau" userId="S::mfala097@uottawa.ca::e7b2f4f4-72e1-449e-a329-cedef9b9aa77" providerId="AD" clId="Web-{22EC5893-CEF4-4E90-BBA7-1289254AEE8D}" dt="2021-05-21T22:40:45.426" v="565" actId="20577"/>
          <ac:spMkLst>
            <pc:docMk/>
            <pc:sldMk cId="756491556" sldId="271"/>
            <ac:spMk id="2" creationId="{F747D582-73EC-44A2-A9D5-7147B4ACAFDD}"/>
          </ac:spMkLst>
        </pc:spChg>
        <pc:spChg chg="add mod">
          <ac:chgData name="Mathieu Falardeau" userId="S::mfala097@uottawa.ca::e7b2f4f4-72e1-449e-a329-cedef9b9aa77" providerId="AD" clId="Web-{22EC5893-CEF4-4E90-BBA7-1289254AEE8D}" dt="2021-05-21T22:47:07.945" v="837" actId="20577"/>
          <ac:spMkLst>
            <pc:docMk/>
            <pc:sldMk cId="756491556" sldId="271"/>
            <ac:spMk id="150" creationId="{F2174228-31A6-4D9E-8187-8F6B6D547CD0}"/>
          </ac:spMkLst>
        </pc:spChg>
        <pc:graphicFrameChg chg="del mod modGraphic">
          <ac:chgData name="Mathieu Falardeau" userId="S::mfala097@uottawa.ca::e7b2f4f4-72e1-449e-a329-cedef9b9aa77" providerId="AD" clId="Web-{22EC5893-CEF4-4E90-BBA7-1289254AEE8D}" dt="2021-05-21T22:25:21.581" v="48"/>
          <ac:graphicFrameMkLst>
            <pc:docMk/>
            <pc:sldMk cId="756491556" sldId="271"/>
            <ac:graphicFrameMk id="4" creationId="{6C6AB6BA-A009-4D08-9C07-56AA98CF96C6}"/>
          </ac:graphicFrameMkLst>
        </pc:graphicFrameChg>
      </pc:sldChg>
      <pc:sldChg chg="addSp modSp ord">
        <pc:chgData name="Mathieu Falardeau" userId="S::mfala097@uottawa.ca::e7b2f4f4-72e1-449e-a329-cedef9b9aa77" providerId="AD" clId="Web-{22EC5893-CEF4-4E90-BBA7-1289254AEE8D}" dt="2021-05-21T23:16:59.749" v="1213" actId="20577"/>
        <pc:sldMkLst>
          <pc:docMk/>
          <pc:sldMk cId="1031822224" sldId="272"/>
        </pc:sldMkLst>
        <pc:spChg chg="mod">
          <ac:chgData name="Mathieu Falardeau" userId="S::mfala097@uottawa.ca::e7b2f4f4-72e1-449e-a329-cedef9b9aa77" providerId="AD" clId="Web-{22EC5893-CEF4-4E90-BBA7-1289254AEE8D}" dt="2021-05-21T23:16:59.749" v="1213" actId="20577"/>
          <ac:spMkLst>
            <pc:docMk/>
            <pc:sldMk cId="1031822224" sldId="272"/>
            <ac:spMk id="2" creationId="{F5C73AD1-63CC-4554-B0C6-6E6AF666C1F7}"/>
          </ac:spMkLst>
        </pc:spChg>
        <pc:picChg chg="add mod">
          <ac:chgData name="Mathieu Falardeau" userId="S::mfala097@uottawa.ca::e7b2f4f4-72e1-449e-a329-cedef9b9aa77" providerId="AD" clId="Web-{22EC5893-CEF4-4E90-BBA7-1289254AEE8D}" dt="2021-05-21T22:48:55.512" v="843" actId="1076"/>
          <ac:picMkLst>
            <pc:docMk/>
            <pc:sldMk cId="1031822224" sldId="272"/>
            <ac:picMk id="4" creationId="{82893143-F06C-4B0B-ACBA-EFEC3A230EB0}"/>
          </ac:picMkLst>
        </pc:picChg>
      </pc:sldChg>
      <pc:sldChg chg="modSp add replId">
        <pc:chgData name="Mathieu Falardeau" userId="S::mfala097@uottawa.ca::e7b2f4f4-72e1-449e-a329-cedef9b9aa77" providerId="AD" clId="Web-{22EC5893-CEF4-4E90-BBA7-1289254AEE8D}" dt="2021-05-21T22:46:48.284" v="833" actId="20577"/>
        <pc:sldMkLst>
          <pc:docMk/>
          <pc:sldMk cId="920165776" sldId="273"/>
        </pc:sldMkLst>
        <pc:spChg chg="mod">
          <ac:chgData name="Mathieu Falardeau" userId="S::mfala097@uottawa.ca::e7b2f4f4-72e1-449e-a329-cedef9b9aa77" providerId="AD" clId="Web-{22EC5893-CEF4-4E90-BBA7-1289254AEE8D}" dt="2021-05-21T22:41:00.863" v="567" actId="20577"/>
          <ac:spMkLst>
            <pc:docMk/>
            <pc:sldMk cId="920165776" sldId="273"/>
            <ac:spMk id="2" creationId="{F747D582-73EC-44A2-A9D5-7147B4ACAFDD}"/>
          </ac:spMkLst>
        </pc:spChg>
        <pc:spChg chg="mod">
          <ac:chgData name="Mathieu Falardeau" userId="S::mfala097@uottawa.ca::e7b2f4f4-72e1-449e-a329-cedef9b9aa77" providerId="AD" clId="Web-{22EC5893-CEF4-4E90-BBA7-1289254AEE8D}" dt="2021-05-21T22:46:48.284" v="833" actId="20577"/>
          <ac:spMkLst>
            <pc:docMk/>
            <pc:sldMk cId="920165776" sldId="273"/>
            <ac:spMk id="150" creationId="{F2174228-31A6-4D9E-8187-8F6B6D547CD0}"/>
          </ac:spMkLst>
        </pc:spChg>
      </pc:sldChg>
      <pc:sldChg chg="addSp delSp modSp add replId">
        <pc:chgData name="Mathieu Falardeau" userId="S::mfala097@uottawa.ca::e7b2f4f4-72e1-449e-a329-cedef9b9aa77" providerId="AD" clId="Web-{22EC5893-CEF4-4E90-BBA7-1289254AEE8D}" dt="2021-05-21T23:07:42.748" v="1177" actId="20577"/>
        <pc:sldMkLst>
          <pc:docMk/>
          <pc:sldMk cId="2134798131" sldId="274"/>
        </pc:sldMkLst>
        <pc:spChg chg="mod">
          <ac:chgData name="Mathieu Falardeau" userId="S::mfala097@uottawa.ca::e7b2f4f4-72e1-449e-a329-cedef9b9aa77" providerId="AD" clId="Web-{22EC5893-CEF4-4E90-BBA7-1289254AEE8D}" dt="2021-05-21T23:07:42.748" v="1177" actId="20577"/>
          <ac:spMkLst>
            <pc:docMk/>
            <pc:sldMk cId="2134798131" sldId="274"/>
            <ac:spMk id="2" creationId="{F5C73AD1-63CC-4554-B0C6-6E6AF666C1F7}"/>
          </ac:spMkLst>
        </pc:spChg>
        <pc:spChg chg="mod">
          <ac:chgData name="Mathieu Falardeau" userId="S::mfala097@uottawa.ca::e7b2f4f4-72e1-449e-a329-cedef9b9aa77" providerId="AD" clId="Web-{22EC5893-CEF4-4E90-BBA7-1289254AEE8D}" dt="2021-05-21T22:54:11.995" v="903" actId="20577"/>
          <ac:spMkLst>
            <pc:docMk/>
            <pc:sldMk cId="2134798131" sldId="274"/>
            <ac:spMk id="3" creationId="{F48FC86A-5215-489F-84A1-324E9B683721}"/>
          </ac:spMkLst>
        </pc:spChg>
        <pc:spChg chg="add del mod">
          <ac:chgData name="Mathieu Falardeau" userId="S::mfala097@uottawa.ca::e7b2f4f4-72e1-449e-a329-cedef9b9aa77" providerId="AD" clId="Web-{22EC5893-CEF4-4E90-BBA7-1289254AEE8D}" dt="2021-05-21T22:53:32.074" v="877"/>
          <ac:spMkLst>
            <pc:docMk/>
            <pc:sldMk cId="2134798131" sldId="274"/>
            <ac:spMk id="5" creationId="{FB674DF0-121A-44DC-BDBE-522F50E2ED10}"/>
          </ac:spMkLst>
        </pc:spChg>
        <pc:picChg chg="del">
          <ac:chgData name="Mathieu Falardeau" userId="S::mfala097@uottawa.ca::e7b2f4f4-72e1-449e-a329-cedef9b9aa77" providerId="AD" clId="Web-{22EC5893-CEF4-4E90-BBA7-1289254AEE8D}" dt="2021-05-21T22:50:39.074" v="857"/>
          <ac:picMkLst>
            <pc:docMk/>
            <pc:sldMk cId="2134798131" sldId="274"/>
            <ac:picMk id="4" creationId="{82893143-F06C-4B0B-ACBA-EFEC3A230EB0}"/>
          </ac:picMkLst>
        </pc:picChg>
        <pc:picChg chg="add mod">
          <ac:chgData name="Mathieu Falardeau" userId="S::mfala097@uottawa.ca::e7b2f4f4-72e1-449e-a329-cedef9b9aa77" providerId="AD" clId="Web-{22EC5893-CEF4-4E90-BBA7-1289254AEE8D}" dt="2021-05-21T22:54:44.474" v="906" actId="1076"/>
          <ac:picMkLst>
            <pc:docMk/>
            <pc:sldMk cId="2134798131" sldId="274"/>
            <ac:picMk id="6" creationId="{45801092-A572-4ACB-8D2D-D49926193BFD}"/>
          </ac:picMkLst>
        </pc:picChg>
        <pc:picChg chg="add mod">
          <ac:chgData name="Mathieu Falardeau" userId="S::mfala097@uottawa.ca::e7b2f4f4-72e1-449e-a329-cedef9b9aa77" providerId="AD" clId="Web-{22EC5893-CEF4-4E90-BBA7-1289254AEE8D}" dt="2021-05-21T22:55:15.567" v="910" actId="1076"/>
          <ac:picMkLst>
            <pc:docMk/>
            <pc:sldMk cId="2134798131" sldId="274"/>
            <ac:picMk id="7" creationId="{2E3DBBAB-46F8-41F6-80EB-D0378F61FBE1}"/>
          </ac:picMkLst>
        </pc:picChg>
      </pc:sldChg>
      <pc:sldChg chg="addSp delSp modSp add replId">
        <pc:chgData name="Mathieu Falardeau" userId="S::mfala097@uottawa.ca::e7b2f4f4-72e1-449e-a329-cedef9b9aa77" providerId="AD" clId="Web-{22EC5893-CEF4-4E90-BBA7-1289254AEE8D}" dt="2021-05-21T23:07:59.982" v="1181" actId="20577"/>
        <pc:sldMkLst>
          <pc:docMk/>
          <pc:sldMk cId="2785339736" sldId="275"/>
        </pc:sldMkLst>
        <pc:spChg chg="mod">
          <ac:chgData name="Mathieu Falardeau" userId="S::mfala097@uottawa.ca::e7b2f4f4-72e1-449e-a329-cedef9b9aa77" providerId="AD" clId="Web-{22EC5893-CEF4-4E90-BBA7-1289254AEE8D}" dt="2021-05-21T23:07:59.982" v="1181" actId="20577"/>
          <ac:spMkLst>
            <pc:docMk/>
            <pc:sldMk cId="2785339736" sldId="275"/>
            <ac:spMk id="2" creationId="{F5C73AD1-63CC-4554-B0C6-6E6AF666C1F7}"/>
          </ac:spMkLst>
        </pc:spChg>
        <pc:spChg chg="mod">
          <ac:chgData name="Mathieu Falardeau" userId="S::mfala097@uottawa.ca::e7b2f4f4-72e1-449e-a329-cedef9b9aa77" providerId="AD" clId="Web-{22EC5893-CEF4-4E90-BBA7-1289254AEE8D}" dt="2021-05-21T23:07:28.045" v="1166" actId="20577"/>
          <ac:spMkLst>
            <pc:docMk/>
            <pc:sldMk cId="2785339736" sldId="275"/>
            <ac:spMk id="3" creationId="{F48FC86A-5215-489F-84A1-324E9B683721}"/>
          </ac:spMkLst>
        </pc:spChg>
        <pc:spChg chg="add del mod">
          <ac:chgData name="Mathieu Falardeau" userId="S::mfala097@uottawa.ca::e7b2f4f4-72e1-449e-a329-cedef9b9aa77" providerId="AD" clId="Web-{22EC5893-CEF4-4E90-BBA7-1289254AEE8D}" dt="2021-05-21T22:56:43.868" v="924"/>
          <ac:spMkLst>
            <pc:docMk/>
            <pc:sldMk cId="2785339736" sldId="275"/>
            <ac:spMk id="4" creationId="{4057C5FC-39C0-4EB8-A7A2-A38105075D38}"/>
          </ac:spMkLst>
        </pc:spChg>
        <pc:picChg chg="del">
          <ac:chgData name="Mathieu Falardeau" userId="S::mfala097@uottawa.ca::e7b2f4f4-72e1-449e-a329-cedef9b9aa77" providerId="AD" clId="Web-{22EC5893-CEF4-4E90-BBA7-1289254AEE8D}" dt="2021-05-21T22:56:07.322" v="914"/>
          <ac:picMkLst>
            <pc:docMk/>
            <pc:sldMk cId="2785339736" sldId="275"/>
            <ac:picMk id="6" creationId="{45801092-A572-4ACB-8D2D-D49926193BFD}"/>
          </ac:picMkLst>
        </pc:picChg>
        <pc:picChg chg="del">
          <ac:chgData name="Mathieu Falardeau" userId="S::mfala097@uottawa.ca::e7b2f4f4-72e1-449e-a329-cedef9b9aa77" providerId="AD" clId="Web-{22EC5893-CEF4-4E90-BBA7-1289254AEE8D}" dt="2021-05-21T22:56:08.525" v="915"/>
          <ac:picMkLst>
            <pc:docMk/>
            <pc:sldMk cId="2785339736" sldId="275"/>
            <ac:picMk id="7" creationId="{2E3DBBAB-46F8-41F6-80EB-D0378F61FBE1}"/>
          </ac:picMkLst>
        </pc:picChg>
      </pc:sldChg>
    </pc:docChg>
  </pc:docChgLst>
  <pc:docChgLst>
    <pc:chgData name="Mathieu Falardeau" userId="S::mfala097@uottawa.ca::e7b2f4f4-72e1-449e-a329-cedef9b9aa77" providerId="AD" clId="Web-{38E96E3C-1DE9-4CB6-878C-A1751EED731D}"/>
    <pc:docChg chg="addSld delSld modSld sldOrd">
      <pc:chgData name="Mathieu Falardeau" userId="S::mfala097@uottawa.ca::e7b2f4f4-72e1-449e-a329-cedef9b9aa77" providerId="AD" clId="Web-{38E96E3C-1DE9-4CB6-878C-A1751EED731D}" dt="2021-07-02T20:54:25.137" v="634" actId="1076"/>
      <pc:docMkLst>
        <pc:docMk/>
      </pc:docMkLst>
      <pc:sldChg chg="modSp">
        <pc:chgData name="Mathieu Falardeau" userId="S::mfala097@uottawa.ca::e7b2f4f4-72e1-449e-a329-cedef9b9aa77" providerId="AD" clId="Web-{38E96E3C-1DE9-4CB6-878C-A1751EED731D}" dt="2021-07-02T18:49:33.091" v="14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38E96E3C-1DE9-4CB6-878C-A1751EED731D}" dt="2021-07-02T18:49:33.091" v="14" actId="20577"/>
          <ac:spMkLst>
            <pc:docMk/>
            <pc:sldMk cId="875560913" sldId="267"/>
            <ac:spMk id="31" creationId="{00000000-0000-0000-0000-000000000000}"/>
          </ac:spMkLst>
        </pc:spChg>
      </pc:sldChg>
      <pc:sldChg chg="delSp modSp del ord">
        <pc:chgData name="Mathieu Falardeau" userId="S::mfala097@uottawa.ca::e7b2f4f4-72e1-449e-a329-cedef9b9aa77" providerId="AD" clId="Web-{38E96E3C-1DE9-4CB6-878C-A1751EED731D}" dt="2021-07-02T20:40:12.747" v="502"/>
        <pc:sldMkLst>
          <pc:docMk/>
          <pc:sldMk cId="1661256280" sldId="270"/>
        </pc:sldMkLst>
        <pc:spChg chg="mod">
          <ac:chgData name="Mathieu Falardeau" userId="S::mfala097@uottawa.ca::e7b2f4f4-72e1-449e-a329-cedef9b9aa77" providerId="AD" clId="Web-{38E96E3C-1DE9-4CB6-878C-A1751EED731D}" dt="2021-07-02T19:39:05.271" v="387" actId="20577"/>
          <ac:spMkLst>
            <pc:docMk/>
            <pc:sldMk cId="1661256280" sldId="270"/>
            <ac:spMk id="2" creationId="{794E8775-7337-4F72-ABE7-3ED36C1619D9}"/>
          </ac:spMkLst>
        </pc:spChg>
        <pc:spChg chg="mod">
          <ac:chgData name="Mathieu Falardeau" userId="S::mfala097@uottawa.ca::e7b2f4f4-72e1-449e-a329-cedef9b9aa77" providerId="AD" clId="Web-{38E96E3C-1DE9-4CB6-878C-A1751EED731D}" dt="2021-07-02T20:39:18.075" v="480" actId="20577"/>
          <ac:spMkLst>
            <pc:docMk/>
            <pc:sldMk cId="1661256280" sldId="270"/>
            <ac:spMk id="3" creationId="{0BF3FAAC-7F57-4EA2-9ED3-9CAB86630F5D}"/>
          </ac:spMkLst>
        </pc:spChg>
        <pc:picChg chg="del mod">
          <ac:chgData name="Mathieu Falardeau" userId="S::mfala097@uottawa.ca::e7b2f4f4-72e1-449e-a329-cedef9b9aa77" providerId="AD" clId="Web-{38E96E3C-1DE9-4CB6-878C-A1751EED731D}" dt="2021-07-02T20:39:09.075" v="478"/>
          <ac:picMkLst>
            <pc:docMk/>
            <pc:sldMk cId="1661256280" sldId="270"/>
            <ac:picMk id="6" creationId="{219CE184-13B3-4705-BA66-E58978AD4326}"/>
          </ac:picMkLst>
        </pc:picChg>
      </pc:sldChg>
      <pc:sldChg chg="modSp">
        <pc:chgData name="Mathieu Falardeau" userId="S::mfala097@uottawa.ca::e7b2f4f4-72e1-449e-a329-cedef9b9aa77" providerId="AD" clId="Web-{38E96E3C-1DE9-4CB6-878C-A1751EED731D}" dt="2021-07-02T19:42:30.991" v="440" actId="20577"/>
        <pc:sldMkLst>
          <pc:docMk/>
          <pc:sldMk cId="2252667931" sldId="271"/>
        </pc:sldMkLst>
        <pc:spChg chg="mod">
          <ac:chgData name="Mathieu Falardeau" userId="S::mfala097@uottawa.ca::e7b2f4f4-72e1-449e-a329-cedef9b9aa77" providerId="AD" clId="Web-{38E96E3C-1DE9-4CB6-878C-A1751EED731D}" dt="2021-07-02T19:42:30.991" v="440" actId="20577"/>
          <ac:spMkLst>
            <pc:docMk/>
            <pc:sldMk cId="2252667931" sldId="271"/>
            <ac:spMk id="3" creationId="{C75F23E9-4C46-42E6-AD62-7C393A54AAE0}"/>
          </ac:spMkLst>
        </pc:spChg>
        <pc:picChg chg="mod">
          <ac:chgData name="Mathieu Falardeau" userId="S::mfala097@uottawa.ca::e7b2f4f4-72e1-449e-a329-cedef9b9aa77" providerId="AD" clId="Web-{38E96E3C-1DE9-4CB6-878C-A1751EED731D}" dt="2021-07-02T19:13:23.709" v="175" actId="1076"/>
          <ac:picMkLst>
            <pc:docMk/>
            <pc:sldMk cId="2252667931" sldId="271"/>
            <ac:picMk id="4" creationId="{9701C731-A963-4756-94DA-08FEA6CCAA71}"/>
          </ac:picMkLst>
        </pc:picChg>
      </pc:sldChg>
      <pc:sldChg chg="addSp modSp mod ord modClrScheme chgLayout">
        <pc:chgData name="Mathieu Falardeau" userId="S::mfala097@uottawa.ca::e7b2f4f4-72e1-449e-a329-cedef9b9aa77" providerId="AD" clId="Web-{38E96E3C-1DE9-4CB6-878C-A1751EED731D}" dt="2021-07-02T20:54:25.137" v="634" actId="1076"/>
        <pc:sldMkLst>
          <pc:docMk/>
          <pc:sldMk cId="985092417" sldId="272"/>
        </pc:sldMkLst>
        <pc:spChg chg="mod">
          <ac:chgData name="Mathieu Falardeau" userId="S::mfala097@uottawa.ca::e7b2f4f4-72e1-449e-a329-cedef9b9aa77" providerId="AD" clId="Web-{38E96E3C-1DE9-4CB6-878C-A1751EED731D}" dt="2021-07-02T19:12:07.521" v="147"/>
          <ac:spMkLst>
            <pc:docMk/>
            <pc:sldMk cId="985092417" sldId="272"/>
            <ac:spMk id="2" creationId="{A335D152-8FCC-438A-8E39-4EC201058256}"/>
          </ac:spMkLst>
        </pc:spChg>
        <pc:spChg chg="mod">
          <ac:chgData name="Mathieu Falardeau" userId="S::mfala097@uottawa.ca::e7b2f4f4-72e1-449e-a329-cedef9b9aa77" providerId="AD" clId="Web-{38E96E3C-1DE9-4CB6-878C-A1751EED731D}" dt="2021-07-02T19:19:14.040" v="220" actId="20577"/>
          <ac:spMkLst>
            <pc:docMk/>
            <pc:sldMk cId="985092417" sldId="272"/>
            <ac:spMk id="3" creationId="{ED424C65-EB89-4EAB-93E6-63369ACB18CC}"/>
          </ac:spMkLst>
        </pc:spChg>
        <pc:picChg chg="add mod">
          <ac:chgData name="Mathieu Falardeau" userId="S::mfala097@uottawa.ca::e7b2f4f4-72e1-449e-a329-cedef9b9aa77" providerId="AD" clId="Web-{38E96E3C-1DE9-4CB6-878C-A1751EED731D}" dt="2021-07-02T20:54:25.137" v="634" actId="1076"/>
          <ac:picMkLst>
            <pc:docMk/>
            <pc:sldMk cId="985092417" sldId="272"/>
            <ac:picMk id="4" creationId="{B1993C3E-C7F5-49CB-996B-AD8C9C3D512C}"/>
          </ac:picMkLst>
        </pc:picChg>
      </pc:sldChg>
      <pc:sldChg chg="addSp modSp mod modClrScheme chgLayout">
        <pc:chgData name="Mathieu Falardeau" userId="S::mfala097@uottawa.ca::e7b2f4f4-72e1-449e-a329-cedef9b9aa77" providerId="AD" clId="Web-{38E96E3C-1DE9-4CB6-878C-A1751EED731D}" dt="2021-07-02T20:40:17.950" v="505" actId="20577"/>
        <pc:sldMkLst>
          <pc:docMk/>
          <pc:sldMk cId="2444917196" sldId="273"/>
        </pc:sldMkLst>
        <pc:spChg chg="mod">
          <ac:chgData name="Mathieu Falardeau" userId="S::mfala097@uottawa.ca::e7b2f4f4-72e1-449e-a329-cedef9b9aa77" providerId="AD" clId="Web-{38E96E3C-1DE9-4CB6-878C-A1751EED731D}" dt="2021-07-02T20:40:17.950" v="505" actId="20577"/>
          <ac:spMkLst>
            <pc:docMk/>
            <pc:sldMk cId="2444917196" sldId="273"/>
            <ac:spMk id="2" creationId="{EB8DE366-BF1F-4E96-B6DC-D3A03EDFB283}"/>
          </ac:spMkLst>
        </pc:spChg>
        <pc:spChg chg="mod">
          <ac:chgData name="Mathieu Falardeau" userId="S::mfala097@uottawa.ca::e7b2f4f4-72e1-449e-a329-cedef9b9aa77" providerId="AD" clId="Web-{38E96E3C-1DE9-4CB6-878C-A1751EED731D}" dt="2021-07-02T20:40:07.700" v="501" actId="20577"/>
          <ac:spMkLst>
            <pc:docMk/>
            <pc:sldMk cId="2444917196" sldId="273"/>
            <ac:spMk id="6" creationId="{C262522F-F640-48F7-8A7C-4164DF3D4351}"/>
          </ac:spMkLst>
        </pc:spChg>
        <pc:picChg chg="add mod">
          <ac:chgData name="Mathieu Falardeau" userId="S::mfala097@uottawa.ca::e7b2f4f4-72e1-449e-a329-cedef9b9aa77" providerId="AD" clId="Web-{38E96E3C-1DE9-4CB6-878C-A1751EED731D}" dt="2021-07-02T20:39:55.450" v="493" actId="1076"/>
          <ac:picMkLst>
            <pc:docMk/>
            <pc:sldMk cId="2444917196" sldId="273"/>
            <ac:picMk id="3" creationId="{F33B04CD-ED8C-43E1-8669-98DABA01A577}"/>
          </ac:picMkLst>
        </pc:picChg>
      </pc:sldChg>
      <pc:sldChg chg="addSp modSp">
        <pc:chgData name="Mathieu Falardeau" userId="S::mfala097@uottawa.ca::e7b2f4f4-72e1-449e-a329-cedef9b9aa77" providerId="AD" clId="Web-{38E96E3C-1DE9-4CB6-878C-A1751EED731D}" dt="2021-07-02T20:40:53.356" v="510" actId="1076"/>
        <pc:sldMkLst>
          <pc:docMk/>
          <pc:sldMk cId="3443560479" sldId="274"/>
        </pc:sldMkLst>
        <pc:spChg chg="mod">
          <ac:chgData name="Mathieu Falardeau" userId="S::mfala097@uottawa.ca::e7b2f4f4-72e1-449e-a329-cedef9b9aa77" providerId="AD" clId="Web-{38E96E3C-1DE9-4CB6-878C-A1751EED731D}" dt="2021-07-02T20:40:22.512" v="508" actId="20577"/>
          <ac:spMkLst>
            <pc:docMk/>
            <pc:sldMk cId="3443560479" sldId="274"/>
            <ac:spMk id="2" creationId="{59D6E9D3-8511-4715-B677-3E7A184E5A2A}"/>
          </ac:spMkLst>
        </pc:spChg>
        <pc:spChg chg="mod">
          <ac:chgData name="Mathieu Falardeau" userId="S::mfala097@uottawa.ca::e7b2f4f4-72e1-449e-a329-cedef9b9aa77" providerId="AD" clId="Web-{38E96E3C-1DE9-4CB6-878C-A1751EED731D}" dt="2021-07-02T19:41:00.631" v="429" actId="20577"/>
          <ac:spMkLst>
            <pc:docMk/>
            <pc:sldMk cId="3443560479" sldId="274"/>
            <ac:spMk id="3" creationId="{844E6D84-80EE-4922-B418-11BA3146A10D}"/>
          </ac:spMkLst>
        </pc:spChg>
        <pc:picChg chg="add mod">
          <ac:chgData name="Mathieu Falardeau" userId="S::mfala097@uottawa.ca::e7b2f4f4-72e1-449e-a329-cedef9b9aa77" providerId="AD" clId="Web-{38E96E3C-1DE9-4CB6-878C-A1751EED731D}" dt="2021-07-02T20:40:53.356" v="510" actId="1076"/>
          <ac:picMkLst>
            <pc:docMk/>
            <pc:sldMk cId="3443560479" sldId="274"/>
            <ac:picMk id="4" creationId="{DE24387B-6DC5-46F5-A1BD-5571EAA841B2}"/>
          </ac:picMkLst>
        </pc:picChg>
      </pc:sldChg>
      <pc:sldChg chg="modSp">
        <pc:chgData name="Mathieu Falardeau" userId="S::mfala097@uottawa.ca::e7b2f4f4-72e1-449e-a329-cedef9b9aa77" providerId="AD" clId="Web-{38E96E3C-1DE9-4CB6-878C-A1751EED731D}" dt="2021-07-02T20:53:45.653" v="631" actId="20577"/>
        <pc:sldMkLst>
          <pc:docMk/>
          <pc:sldMk cId="3383089562" sldId="275"/>
        </pc:sldMkLst>
        <pc:spChg chg="mod">
          <ac:chgData name="Mathieu Falardeau" userId="S::mfala097@uottawa.ca::e7b2f4f4-72e1-449e-a329-cedef9b9aa77" providerId="AD" clId="Web-{38E96E3C-1DE9-4CB6-878C-A1751EED731D}" dt="2021-07-02T20:53:45.653" v="631" actId="20577"/>
          <ac:spMkLst>
            <pc:docMk/>
            <pc:sldMk cId="3383089562" sldId="275"/>
            <ac:spMk id="3" creationId="{8109A936-9496-40F2-8874-ECC794D5FB32}"/>
          </ac:spMkLst>
        </pc:spChg>
      </pc:sldChg>
      <pc:sldChg chg="addSp delSp modSp new mod modClrScheme chgLayout">
        <pc:chgData name="Mathieu Falardeau" userId="S::mfala097@uottawa.ca::e7b2f4f4-72e1-449e-a329-cedef9b9aa77" providerId="AD" clId="Web-{38E96E3C-1DE9-4CB6-878C-A1751EED731D}" dt="2021-07-02T19:18:45.914" v="215" actId="20577"/>
        <pc:sldMkLst>
          <pc:docMk/>
          <pc:sldMk cId="3440330091" sldId="277"/>
        </pc:sldMkLst>
        <pc:spChg chg="mod">
          <ac:chgData name="Mathieu Falardeau" userId="S::mfala097@uottawa.ca::e7b2f4f4-72e1-449e-a329-cedef9b9aa77" providerId="AD" clId="Web-{38E96E3C-1DE9-4CB6-878C-A1751EED731D}" dt="2021-07-02T19:15:00.257" v="182" actId="20577"/>
          <ac:spMkLst>
            <pc:docMk/>
            <pc:sldMk cId="3440330091" sldId="277"/>
            <ac:spMk id="2" creationId="{0C79E051-FAC6-4908-B942-F0012F26DD04}"/>
          </ac:spMkLst>
        </pc:spChg>
        <pc:spChg chg="del">
          <ac:chgData name="Mathieu Falardeau" userId="S::mfala097@uottawa.ca::e7b2f4f4-72e1-449e-a329-cedef9b9aa77" providerId="AD" clId="Web-{38E96E3C-1DE9-4CB6-878C-A1751EED731D}" dt="2021-07-02T19:00:14.001" v="88"/>
          <ac:spMkLst>
            <pc:docMk/>
            <pc:sldMk cId="3440330091" sldId="277"/>
            <ac:spMk id="3" creationId="{ACEB0F05-C498-4D40-939F-2E42045408DB}"/>
          </ac:spMkLst>
        </pc:spChg>
        <pc:spChg chg="add mod">
          <ac:chgData name="Mathieu Falardeau" userId="S::mfala097@uottawa.ca::e7b2f4f4-72e1-449e-a329-cedef9b9aa77" providerId="AD" clId="Web-{38E96E3C-1DE9-4CB6-878C-A1751EED731D}" dt="2021-07-02T19:18:45.914" v="215" actId="20577"/>
          <ac:spMkLst>
            <pc:docMk/>
            <pc:sldMk cId="3440330091" sldId="277"/>
            <ac:spMk id="9" creationId="{DCFC3002-A435-4F15-A849-C9EA4B5BE0A3}"/>
          </ac:spMkLst>
        </pc:spChg>
        <pc:picChg chg="add mod ord">
          <ac:chgData name="Mathieu Falardeau" userId="S::mfala097@uottawa.ca::e7b2f4f4-72e1-449e-a329-cedef9b9aa77" providerId="AD" clId="Web-{38E96E3C-1DE9-4CB6-878C-A1751EED731D}" dt="2021-07-02T19:18:39.680" v="214" actId="1076"/>
          <ac:picMkLst>
            <pc:docMk/>
            <pc:sldMk cId="3440330091" sldId="277"/>
            <ac:picMk id="4" creationId="{5E558856-BD0B-4265-A964-9DE5EE98AD5B}"/>
          </ac:picMkLst>
        </pc:picChg>
      </pc:sldChg>
    </pc:docChg>
  </pc:docChgLst>
  <pc:docChgLst>
    <pc:chgData name="Mathieu Falardeau" userId="S::mfala097@uottawa.ca::e7b2f4f4-72e1-449e-a329-cedef9b9aa77" providerId="AD" clId="Web-{994AF937-A081-420C-9DEF-6E46132479DD}"/>
    <pc:docChg chg="addSld modSld sldOrd">
      <pc:chgData name="Mathieu Falardeau" userId="S::mfala097@uottawa.ca::e7b2f4f4-72e1-449e-a329-cedef9b9aa77" providerId="AD" clId="Web-{994AF937-A081-420C-9DEF-6E46132479DD}" dt="2021-06-29T23:58:38.435" v="92" actId="20577"/>
      <pc:docMkLst>
        <pc:docMk/>
      </pc:docMkLst>
      <pc:sldChg chg="modSp new ord">
        <pc:chgData name="Mathieu Falardeau" userId="S::mfala097@uottawa.ca::e7b2f4f4-72e1-449e-a329-cedef9b9aa77" providerId="AD" clId="Web-{994AF937-A081-420C-9DEF-6E46132479DD}" dt="2021-06-29T23:58:38.435" v="92" actId="20577"/>
        <pc:sldMkLst>
          <pc:docMk/>
          <pc:sldMk cId="985092417" sldId="272"/>
        </pc:sldMkLst>
        <pc:spChg chg="mod">
          <ac:chgData name="Mathieu Falardeau" userId="S::mfala097@uottawa.ca::e7b2f4f4-72e1-449e-a329-cedef9b9aa77" providerId="AD" clId="Web-{994AF937-A081-420C-9DEF-6E46132479DD}" dt="2021-06-29T23:57:10.463" v="20" actId="20577"/>
          <ac:spMkLst>
            <pc:docMk/>
            <pc:sldMk cId="985092417" sldId="272"/>
            <ac:spMk id="2" creationId="{A335D152-8FCC-438A-8E39-4EC201058256}"/>
          </ac:spMkLst>
        </pc:spChg>
        <pc:spChg chg="mod">
          <ac:chgData name="Mathieu Falardeau" userId="S::mfala097@uottawa.ca::e7b2f4f4-72e1-449e-a329-cedef9b9aa77" providerId="AD" clId="Web-{994AF937-A081-420C-9DEF-6E46132479DD}" dt="2021-06-29T23:58:38.435" v="92" actId="20577"/>
          <ac:spMkLst>
            <pc:docMk/>
            <pc:sldMk cId="985092417" sldId="272"/>
            <ac:spMk id="3" creationId="{ED424C65-EB89-4EAB-93E6-63369ACB18CC}"/>
          </ac:spMkLst>
        </pc:spChg>
      </pc:sldChg>
    </pc:docChg>
  </pc:docChgLst>
  <pc:docChgLst>
    <pc:chgData name="Jun Chen" userId="S::jchen526@uottawa.ca::ec614d6a-af67-4173-a4af-55d204aad198" providerId="AD" clId="Web-{7F2B49C8-B58A-DE02-E154-0B0ACF2B1A8D}"/>
    <pc:docChg chg="addSld modSld">
      <pc:chgData name="Jun Chen" userId="S::jchen526@uottawa.ca::ec614d6a-af67-4173-a4af-55d204aad198" providerId="AD" clId="Web-{7F2B49C8-B58A-DE02-E154-0B0ACF2B1A8D}" dt="2021-06-04T22:26:39.348" v="54" actId="20577"/>
      <pc:docMkLst>
        <pc:docMk/>
      </pc:docMkLst>
      <pc:sldChg chg="modSp">
        <pc:chgData name="Jun Chen" userId="S::jchen526@uottawa.ca::ec614d6a-af67-4173-a4af-55d204aad198" providerId="AD" clId="Web-{7F2B49C8-B58A-DE02-E154-0B0ACF2B1A8D}" dt="2021-06-04T22:16:01.067" v="4" actId="20577"/>
        <pc:sldMkLst>
          <pc:docMk/>
          <pc:sldMk cId="2249229636" sldId="277"/>
        </pc:sldMkLst>
        <pc:spChg chg="mod">
          <ac:chgData name="Jun Chen" userId="S::jchen526@uottawa.ca::ec614d6a-af67-4173-a4af-55d204aad198" providerId="AD" clId="Web-{7F2B49C8-B58A-DE02-E154-0B0ACF2B1A8D}" dt="2021-06-04T22:16:01.067" v="4" actId="20577"/>
          <ac:spMkLst>
            <pc:docMk/>
            <pc:sldMk cId="2249229636" sldId="277"/>
            <ac:spMk id="8" creationId="{B5A0B436-0555-4602-B55E-025646DFFC40}"/>
          </ac:spMkLst>
        </pc:spChg>
      </pc:sldChg>
      <pc:sldChg chg="modSp">
        <pc:chgData name="Jun Chen" userId="S::jchen526@uottawa.ca::ec614d6a-af67-4173-a4af-55d204aad198" providerId="AD" clId="Web-{7F2B49C8-B58A-DE02-E154-0B0ACF2B1A8D}" dt="2021-06-04T22:24:27.191" v="18" actId="20577"/>
        <pc:sldMkLst>
          <pc:docMk/>
          <pc:sldMk cId="3681435792" sldId="279"/>
        </pc:sldMkLst>
        <pc:spChg chg="mod">
          <ac:chgData name="Jun Chen" userId="S::jchen526@uottawa.ca::ec614d6a-af67-4173-a4af-55d204aad198" providerId="AD" clId="Web-{7F2B49C8-B58A-DE02-E154-0B0ACF2B1A8D}" dt="2021-06-04T22:24:27.191" v="18" actId="20577"/>
          <ac:spMkLst>
            <pc:docMk/>
            <pc:sldMk cId="3681435792" sldId="279"/>
            <ac:spMk id="8" creationId="{B5A0B436-0555-4602-B55E-025646DFFC40}"/>
          </ac:spMkLst>
        </pc:spChg>
      </pc:sldChg>
      <pc:sldChg chg="addSp delSp modSp new">
        <pc:chgData name="Jun Chen" userId="S::jchen526@uottawa.ca::ec614d6a-af67-4173-a4af-55d204aad198" providerId="AD" clId="Web-{7F2B49C8-B58A-DE02-E154-0B0ACF2B1A8D}" dt="2021-06-04T22:26:39.348" v="54" actId="20577"/>
        <pc:sldMkLst>
          <pc:docMk/>
          <pc:sldMk cId="3235394782" sldId="280"/>
        </pc:sldMkLst>
        <pc:spChg chg="mod">
          <ac:chgData name="Jun Chen" userId="S::jchen526@uottawa.ca::ec614d6a-af67-4173-a4af-55d204aad198" providerId="AD" clId="Web-{7F2B49C8-B58A-DE02-E154-0B0ACF2B1A8D}" dt="2021-06-04T22:26:39.348" v="54" actId="20577"/>
          <ac:spMkLst>
            <pc:docMk/>
            <pc:sldMk cId="3235394782" sldId="280"/>
            <ac:spMk id="2" creationId="{7B136E15-90AE-4BA8-9B1D-1CE72DF5A271}"/>
          </ac:spMkLst>
        </pc:spChg>
        <pc:spChg chg="mod">
          <ac:chgData name="Jun Chen" userId="S::jchen526@uottawa.ca::ec614d6a-af67-4173-a4af-55d204aad198" providerId="AD" clId="Web-{7F2B49C8-B58A-DE02-E154-0B0ACF2B1A8D}" dt="2021-06-04T22:26:37.895" v="53" actId="20577"/>
          <ac:spMkLst>
            <pc:docMk/>
            <pc:sldMk cId="3235394782" sldId="280"/>
            <ac:spMk id="3" creationId="{2DCD327D-9EDA-4B15-8699-F1DC3124BFCE}"/>
          </ac:spMkLst>
        </pc:spChg>
        <pc:spChg chg="add del">
          <ac:chgData name="Jun Chen" userId="S::jchen526@uottawa.ca::ec614d6a-af67-4173-a4af-55d204aad198" providerId="AD" clId="Web-{7F2B49C8-B58A-DE02-E154-0B0ACF2B1A8D}" dt="2021-06-04T22:24:37.379" v="21"/>
          <ac:spMkLst>
            <pc:docMk/>
            <pc:sldMk cId="3235394782" sldId="280"/>
            <ac:spMk id="5" creationId="{30280681-B403-4720-BF28-2D48025DD4C0}"/>
          </ac:spMkLst>
        </pc:spChg>
      </pc:sldChg>
    </pc:docChg>
  </pc:docChgLst>
  <pc:docChgLst>
    <pc:chgData name="Mathieu Falardeau" userId="S::mfala097@uottawa.ca::e7b2f4f4-72e1-449e-a329-cedef9b9aa77" providerId="AD" clId="Web-{6DE4EF21-73AB-4185-A352-9DE74ED3ABDD}"/>
    <pc:docChg chg="modSld">
      <pc:chgData name="Mathieu Falardeau" userId="S::mfala097@uottawa.ca::e7b2f4f4-72e1-449e-a329-cedef9b9aa77" providerId="AD" clId="Web-{6DE4EF21-73AB-4185-A352-9DE74ED3ABDD}" dt="2021-07-13T02:16:11.078" v="3" actId="20577"/>
      <pc:docMkLst>
        <pc:docMk/>
      </pc:docMkLst>
      <pc:sldChg chg="modSp">
        <pc:chgData name="Mathieu Falardeau" userId="S::mfala097@uottawa.ca::e7b2f4f4-72e1-449e-a329-cedef9b9aa77" providerId="AD" clId="Web-{6DE4EF21-73AB-4185-A352-9DE74ED3ABDD}" dt="2021-07-13T02:16:11.078" v="3" actId="20577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6DE4EF21-73AB-4185-A352-9DE74ED3ABDD}" dt="2021-07-13T02:16:11.078" v="3" actId="20577"/>
          <ac:spMkLst>
            <pc:docMk/>
            <pc:sldMk cId="1544768590" sldId="269"/>
            <ac:spMk id="9" creationId="{AFB81D13-711A-45A2-A545-15B2D653A8F3}"/>
          </ac:spMkLst>
        </pc:spChg>
      </pc:sldChg>
    </pc:docChg>
  </pc:docChgLst>
  <pc:docChgLst>
    <pc:chgData name="Jun Chen" userId="S::jchen526@uottawa.ca::ec614d6a-af67-4173-a4af-55d204aad198" providerId="AD" clId="Web-{8589B86D-B1B8-9793-B0AB-841F3E88A493}"/>
    <pc:docChg chg="modSld">
      <pc:chgData name="Jun Chen" userId="S::jchen526@uottawa.ca::ec614d6a-af67-4173-a4af-55d204aad198" providerId="AD" clId="Web-{8589B86D-B1B8-9793-B0AB-841F3E88A493}" dt="2021-07-07T00:29:35.326" v="492"/>
      <pc:docMkLst>
        <pc:docMk/>
      </pc:docMkLst>
      <pc:sldChg chg="modNotes">
        <pc:chgData name="Jun Chen" userId="S::jchen526@uottawa.ca::ec614d6a-af67-4173-a4af-55d204aad198" providerId="AD" clId="Web-{8589B86D-B1B8-9793-B0AB-841F3E88A493}" dt="2021-07-07T00:24:55.606" v="455"/>
        <pc:sldMkLst>
          <pc:docMk/>
          <pc:sldMk cId="2444917196" sldId="273"/>
        </pc:sldMkLst>
      </pc:sldChg>
      <pc:sldChg chg="modNotes">
        <pc:chgData name="Jun Chen" userId="S::jchen526@uottawa.ca::ec614d6a-af67-4173-a4af-55d204aad198" providerId="AD" clId="Web-{8589B86D-B1B8-9793-B0AB-841F3E88A493}" dt="2021-07-07T00:29:35.326" v="492"/>
        <pc:sldMkLst>
          <pc:docMk/>
          <pc:sldMk cId="2868617075" sldId="288"/>
        </pc:sldMkLst>
      </pc:sldChg>
    </pc:docChg>
  </pc:docChgLst>
  <pc:docChgLst>
    <pc:chgData name="Jun Chen" userId="S::jchen526@uottawa.ca::ec614d6a-af67-4173-a4af-55d204aad198" providerId="AD" clId="Web-{59382BE7-EEFA-6DDB-229B-381C5D7B0F09}"/>
    <pc:docChg chg="modSld">
      <pc:chgData name="Jun Chen" userId="S::jchen526@uottawa.ca::ec614d6a-af67-4173-a4af-55d204aad198" providerId="AD" clId="Web-{59382BE7-EEFA-6DDB-229B-381C5D7B0F09}" dt="2021-05-19T01:01:55.279" v="31" actId="20577"/>
      <pc:docMkLst>
        <pc:docMk/>
      </pc:docMkLst>
      <pc:sldChg chg="modSp">
        <pc:chgData name="Jun Chen" userId="S::jchen526@uottawa.ca::ec614d6a-af67-4173-a4af-55d204aad198" providerId="AD" clId="Web-{59382BE7-EEFA-6DDB-229B-381C5D7B0F09}" dt="2021-05-19T01:01:55.279" v="31" actId="20577"/>
        <pc:sldMkLst>
          <pc:docMk/>
          <pc:sldMk cId="4041025144" sldId="269"/>
        </pc:sldMkLst>
        <pc:spChg chg="mod">
          <ac:chgData name="Jun Chen" userId="S::jchen526@uottawa.ca::ec614d6a-af67-4173-a4af-55d204aad198" providerId="AD" clId="Web-{59382BE7-EEFA-6DDB-229B-381C5D7B0F09}" dt="2021-05-19T01:01:55.279" v="31" actId="20577"/>
          <ac:spMkLst>
            <pc:docMk/>
            <pc:sldMk cId="4041025144" sldId="269"/>
            <ac:spMk id="3" creationId="{51A6EE3B-0491-495D-BC04-ED0782005C02}"/>
          </ac:spMkLst>
        </pc:spChg>
      </pc:sldChg>
    </pc:docChg>
  </pc:docChgLst>
  <pc:docChgLst>
    <pc:chgData name="Chaoyi Liu" userId="S::cliu241@uottawa.ca::1ca64ab0-5ffb-4df7-8a78-01d25b3c8cc4" providerId="AD" clId="Web-{C33C48A8-8EEE-4519-AFD3-0DD141F96D30}"/>
    <pc:docChg chg="modSld">
      <pc:chgData name="Chaoyi Liu" userId="S::cliu241@uottawa.ca::1ca64ab0-5ffb-4df7-8a78-01d25b3c8cc4" providerId="AD" clId="Web-{C33C48A8-8EEE-4519-AFD3-0DD141F96D30}" dt="2021-07-08T05:58:33.334" v="2" actId="20577"/>
      <pc:docMkLst>
        <pc:docMk/>
      </pc:docMkLst>
      <pc:sldChg chg="modSp">
        <pc:chgData name="Chaoyi Liu" userId="S::cliu241@uottawa.ca::1ca64ab0-5ffb-4df7-8a78-01d25b3c8cc4" providerId="AD" clId="Web-{C33C48A8-8EEE-4519-AFD3-0DD141F96D30}" dt="2021-07-08T05:58:33.334" v="2" actId="20577"/>
        <pc:sldMkLst>
          <pc:docMk/>
          <pc:sldMk cId="2781704746" sldId="286"/>
        </pc:sldMkLst>
        <pc:spChg chg="mod">
          <ac:chgData name="Chaoyi Liu" userId="S::cliu241@uottawa.ca::1ca64ab0-5ffb-4df7-8a78-01d25b3c8cc4" providerId="AD" clId="Web-{C33C48A8-8EEE-4519-AFD3-0DD141F96D30}" dt="2021-07-08T05:58:33.334" v="2" actId="20577"/>
          <ac:spMkLst>
            <pc:docMk/>
            <pc:sldMk cId="2781704746" sldId="286"/>
            <ac:spMk id="9" creationId="{DCFC3002-A435-4F15-A849-C9EA4B5BE0A3}"/>
          </ac:spMkLst>
        </pc:spChg>
      </pc:sldChg>
    </pc:docChg>
  </pc:docChgLst>
  <pc:docChgLst>
    <pc:chgData name="Mathieu Falardeau" userId="S::mfala097@uottawa.ca::e7b2f4f4-72e1-449e-a329-cedef9b9aa77" providerId="AD" clId="Web-{D50868FF-7E94-4BBE-93E2-F48FB2AB9652}"/>
    <pc:docChg chg="modSld">
      <pc:chgData name="Mathieu Falardeau" userId="S::mfala097@uottawa.ca::e7b2f4f4-72e1-449e-a329-cedef9b9aa77" providerId="AD" clId="Web-{D50868FF-7E94-4BBE-93E2-F48FB2AB9652}" dt="2022-03-24T19:22:54.932" v="12" actId="20577"/>
      <pc:docMkLst>
        <pc:docMk/>
      </pc:docMkLst>
      <pc:sldChg chg="modSp">
        <pc:chgData name="Mathieu Falardeau" userId="S::mfala097@uottawa.ca::e7b2f4f4-72e1-449e-a329-cedef9b9aa77" providerId="AD" clId="Web-{D50868FF-7E94-4BBE-93E2-F48FB2AB9652}" dt="2022-03-24T19:21:58.541" v="8" actId="20577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D50868FF-7E94-4BBE-93E2-F48FB2AB9652}" dt="2022-03-24T19:21:26.556" v="6" actId="20577"/>
          <ac:spMkLst>
            <pc:docMk/>
            <pc:sldMk cId="4150672164" sldId="268"/>
            <ac:spMk id="12" creationId="{C45E4C67-05E4-4699-A3D4-18741EBB6E44}"/>
          </ac:spMkLst>
        </pc:spChg>
        <pc:spChg chg="mod">
          <ac:chgData name="Mathieu Falardeau" userId="S::mfala097@uottawa.ca::e7b2f4f4-72e1-449e-a329-cedef9b9aa77" providerId="AD" clId="Web-{D50868FF-7E94-4BBE-93E2-F48FB2AB9652}" dt="2022-03-24T19:21:58.541" v="8" actId="20577"/>
          <ac:spMkLst>
            <pc:docMk/>
            <pc:sldMk cId="4150672164" sldId="268"/>
            <ac:spMk id="44" creationId="{624837D7-A5D7-400B-AA66-23873B20DC58}"/>
          </ac:spMkLst>
        </pc:spChg>
      </pc:sldChg>
      <pc:sldChg chg="modSp">
        <pc:chgData name="Mathieu Falardeau" userId="S::mfala097@uottawa.ca::e7b2f4f4-72e1-449e-a329-cedef9b9aa77" providerId="AD" clId="Web-{D50868FF-7E94-4BBE-93E2-F48FB2AB9652}" dt="2022-03-24T19:22:54.932" v="12" actId="20577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D50868FF-7E94-4BBE-93E2-F48FB2AB9652}" dt="2022-03-24T19:22:54.932" v="12" actId="20577"/>
          <ac:spMkLst>
            <pc:docMk/>
            <pc:sldMk cId="1544768590" sldId="269"/>
            <ac:spMk id="4" creationId="{BE27C4BC-B0CE-450D-A8F5-8E229CF0D1C0}"/>
          </ac:spMkLst>
        </pc:spChg>
      </pc:sldChg>
      <pc:sldChg chg="modSp">
        <pc:chgData name="Mathieu Falardeau" userId="S::mfala097@uottawa.ca::e7b2f4f4-72e1-449e-a329-cedef9b9aa77" providerId="AD" clId="Web-{D50868FF-7E94-4BBE-93E2-F48FB2AB9652}" dt="2022-03-24T19:19:34.289" v="4" actId="20577"/>
        <pc:sldMkLst>
          <pc:docMk/>
          <pc:sldMk cId="3049339522" sldId="289"/>
        </pc:sldMkLst>
        <pc:spChg chg="mod">
          <ac:chgData name="Mathieu Falardeau" userId="S::mfala097@uottawa.ca::e7b2f4f4-72e1-449e-a329-cedef9b9aa77" providerId="AD" clId="Web-{D50868FF-7E94-4BBE-93E2-F48FB2AB9652}" dt="2022-03-24T19:19:34.289" v="4" actId="20577"/>
          <ac:spMkLst>
            <pc:docMk/>
            <pc:sldMk cId="3049339522" sldId="289"/>
            <ac:spMk id="2" creationId="{E32ABC73-CF1F-BAEF-78BC-E3F4E1B024B7}"/>
          </ac:spMkLst>
        </pc:spChg>
      </pc:sldChg>
    </pc:docChg>
  </pc:docChgLst>
  <pc:docChgLst>
    <pc:chgData name="Mathieu Falardeau" userId="S::mfala097@uottawa.ca::e7b2f4f4-72e1-449e-a329-cedef9b9aa77" providerId="AD" clId="Web-{E8DB9224-78EF-461D-BD0F-1BA4DE9FBEAD}"/>
    <pc:docChg chg="delSld">
      <pc:chgData name="Mathieu Falardeau" userId="S::mfala097@uottawa.ca::e7b2f4f4-72e1-449e-a329-cedef9b9aa77" providerId="AD" clId="Web-{E8DB9224-78EF-461D-BD0F-1BA4DE9FBEAD}" dt="2021-05-19T00:18:05.474" v="0"/>
      <pc:docMkLst>
        <pc:docMk/>
      </pc:docMkLst>
      <pc:sldChg chg="del">
        <pc:chgData name="Mathieu Falardeau" userId="S::mfala097@uottawa.ca::e7b2f4f4-72e1-449e-a329-cedef9b9aa77" providerId="AD" clId="Web-{E8DB9224-78EF-461D-BD0F-1BA4DE9FBEAD}" dt="2021-05-19T00:18:05.474" v="0"/>
        <pc:sldMkLst>
          <pc:docMk/>
          <pc:sldMk cId="3272471281" sldId="269"/>
        </pc:sldMkLst>
      </pc:sldChg>
    </pc:docChg>
  </pc:docChgLst>
  <pc:docChgLst>
    <pc:chgData name="Mathieu Falardeau" userId="S::mfala097@uottawa.ca::e7b2f4f4-72e1-449e-a329-cedef9b9aa77" providerId="AD" clId="Web-{2C201EA8-ED92-4FD9-B7B2-40A62CA40F64}"/>
    <pc:docChg chg="modSld modMainMaster">
      <pc:chgData name="Mathieu Falardeau" userId="S::mfala097@uottawa.ca::e7b2f4f4-72e1-449e-a329-cedef9b9aa77" providerId="AD" clId="Web-{2C201EA8-ED92-4FD9-B7B2-40A62CA40F64}" dt="2022-03-24T21:13:38.608" v="184" actId="20577"/>
      <pc:docMkLst>
        <pc:docMk/>
      </pc:docMkLst>
      <pc:sldChg chg="addSp delSp modSp">
        <pc:chgData name="Mathieu Falardeau" userId="S::mfala097@uottawa.ca::e7b2f4f4-72e1-449e-a329-cedef9b9aa77" providerId="AD" clId="Web-{2C201EA8-ED92-4FD9-B7B2-40A62CA40F64}" dt="2022-03-24T20:50:04.587" v="8"/>
        <pc:sldMkLst>
          <pc:docMk/>
          <pc:sldMk cId="4150672164" sldId="268"/>
        </pc:sldMkLst>
        <pc:picChg chg="add del mod">
          <ac:chgData name="Mathieu Falardeau" userId="S::mfala097@uottawa.ca::e7b2f4f4-72e1-449e-a329-cedef9b9aa77" providerId="AD" clId="Web-{2C201EA8-ED92-4FD9-B7B2-40A62CA40F64}" dt="2022-03-24T20:50:04.587" v="8"/>
          <ac:picMkLst>
            <pc:docMk/>
            <pc:sldMk cId="4150672164" sldId="268"/>
            <ac:picMk id="4" creationId="{007BA959-EBCD-783C-4214-B7E3613B2FB4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0:51:42.619" v="11" actId="1076"/>
        <pc:sldMkLst>
          <pc:docMk/>
          <pc:sldMk cId="1544768590" sldId="269"/>
        </pc:sldMkLst>
        <pc:picChg chg="add mod">
          <ac:chgData name="Mathieu Falardeau" userId="S::mfala097@uottawa.ca::e7b2f4f4-72e1-449e-a329-cedef9b9aa77" providerId="AD" clId="Web-{2C201EA8-ED92-4FD9-B7B2-40A62CA40F64}" dt="2022-03-24T20:51:42.619" v="11" actId="1076"/>
          <ac:picMkLst>
            <pc:docMk/>
            <pc:sldMk cId="1544768590" sldId="269"/>
            <ac:picMk id="3" creationId="{132D59BE-C1D2-5F29-5B9B-4F52B77AAE8E}"/>
          </ac:picMkLst>
        </pc:picChg>
      </pc:sldChg>
      <pc:sldChg chg="addSp">
        <pc:chgData name="Mathieu Falardeau" userId="S::mfala097@uottawa.ca::e7b2f4f4-72e1-449e-a329-cedef9b9aa77" providerId="AD" clId="Web-{2C201EA8-ED92-4FD9-B7B2-40A62CA40F64}" dt="2022-03-24T20:51:49.041" v="12"/>
        <pc:sldMkLst>
          <pc:docMk/>
          <pc:sldMk cId="695989360" sldId="285"/>
        </pc:sldMkLst>
        <pc:picChg chg="add">
          <ac:chgData name="Mathieu Falardeau" userId="S::mfala097@uottawa.ca::e7b2f4f4-72e1-449e-a329-cedef9b9aa77" providerId="AD" clId="Web-{2C201EA8-ED92-4FD9-B7B2-40A62CA40F64}" dt="2022-03-24T20:51:49.041" v="12"/>
          <ac:picMkLst>
            <pc:docMk/>
            <pc:sldMk cId="695989360" sldId="285"/>
            <ac:picMk id="4" creationId="{8B640370-E9CE-EC50-FC3C-9F3AB36D2C71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0:59:54.017" v="73" actId="20577"/>
        <pc:sldMkLst>
          <pc:docMk/>
          <pc:sldMk cId="2587458718" sldId="287"/>
        </pc:sldMkLst>
        <pc:spChg chg="add mod">
          <ac:chgData name="Mathieu Falardeau" userId="S::mfala097@uottawa.ca::e7b2f4f4-72e1-449e-a329-cedef9b9aa77" providerId="AD" clId="Web-{2C201EA8-ED92-4FD9-B7B2-40A62CA40F64}" dt="2022-03-24T20:59:54.017" v="73" actId="20577"/>
          <ac:spMkLst>
            <pc:docMk/>
            <pc:sldMk cId="2587458718" sldId="287"/>
            <ac:spMk id="9" creationId="{7689FEA1-3549-1853-E9D7-4745515BC2BE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1:51.104" v="13"/>
          <ac:picMkLst>
            <pc:docMk/>
            <pc:sldMk cId="2587458718" sldId="287"/>
            <ac:picMk id="5" creationId="{E4E609D6-2111-9BEC-200E-93CF8DEE2147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0:05.705" v="75" actId="20577"/>
        <pc:sldMkLst>
          <pc:docMk/>
          <pc:sldMk cId="853951533" sldId="288"/>
        </pc:sldMkLst>
        <pc:spChg chg="add mod">
          <ac:chgData name="Mathieu Falardeau" userId="S::mfala097@uottawa.ca::e7b2f4f4-72e1-449e-a329-cedef9b9aa77" providerId="AD" clId="Web-{2C201EA8-ED92-4FD9-B7B2-40A62CA40F64}" dt="2022-03-24T21:00:05.705" v="75" actId="20577"/>
          <ac:spMkLst>
            <pc:docMk/>
            <pc:sldMk cId="853951533" sldId="288"/>
            <ac:spMk id="8" creationId="{1B40D932-64AA-3074-02D0-4B0938ACB1D6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1:54.510" v="14"/>
          <ac:picMkLst>
            <pc:docMk/>
            <pc:sldMk cId="853951533" sldId="288"/>
            <ac:picMk id="4" creationId="{9D58AD0D-AA05-7299-9F15-59011272F21F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0:15.111" v="77" actId="20577"/>
        <pc:sldMkLst>
          <pc:docMk/>
          <pc:sldMk cId="3049339522" sldId="289"/>
        </pc:sldMkLst>
        <pc:spChg chg="add mod">
          <ac:chgData name="Mathieu Falardeau" userId="S::mfala097@uottawa.ca::e7b2f4f4-72e1-449e-a329-cedef9b9aa77" providerId="AD" clId="Web-{2C201EA8-ED92-4FD9-B7B2-40A62CA40F64}" dt="2022-03-24T21:00:15.111" v="77" actId="20577"/>
          <ac:spMkLst>
            <pc:docMk/>
            <pc:sldMk cId="3049339522" sldId="289"/>
            <ac:spMk id="5" creationId="{7FCA6B08-654D-7AAA-3A66-494748EB333C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1:57.698" v="15"/>
          <ac:picMkLst>
            <pc:docMk/>
            <pc:sldMk cId="3049339522" sldId="289"/>
            <ac:picMk id="4" creationId="{C3C62A59-CC29-7995-C0CF-2BEE317FF10B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13:38.608" v="184" actId="20577"/>
        <pc:sldMkLst>
          <pc:docMk/>
          <pc:sldMk cId="1723480195" sldId="290"/>
        </pc:sldMkLst>
        <pc:spChg chg="mod">
          <ac:chgData name="Mathieu Falardeau" userId="S::mfala097@uottawa.ca::e7b2f4f4-72e1-449e-a329-cedef9b9aa77" providerId="AD" clId="Web-{2C201EA8-ED92-4FD9-B7B2-40A62CA40F64}" dt="2022-03-24T21:13:38.608" v="184" actId="20577"/>
          <ac:spMkLst>
            <pc:docMk/>
            <pc:sldMk cId="1723480195" sldId="290"/>
            <ac:spMk id="7" creationId="{A62524B0-F2D8-5FF5-8921-6DDF972E2265}"/>
          </ac:spMkLst>
        </pc:spChg>
        <pc:spChg chg="mod">
          <ac:chgData name="Mathieu Falardeau" userId="S::mfala097@uottawa.ca::e7b2f4f4-72e1-449e-a329-cedef9b9aa77" providerId="AD" clId="Web-{2C201EA8-ED92-4FD9-B7B2-40A62CA40F64}" dt="2022-03-24T21:12:19.513" v="164" actId="20577"/>
          <ac:spMkLst>
            <pc:docMk/>
            <pc:sldMk cId="1723480195" sldId="290"/>
            <ac:spMk id="8" creationId="{7525A303-02D6-FAB5-AB3E-26969EAC60F9}"/>
          </ac:spMkLst>
        </pc:spChg>
        <pc:spChg chg="add mod">
          <ac:chgData name="Mathieu Falardeau" userId="S::mfala097@uottawa.ca::e7b2f4f4-72e1-449e-a329-cedef9b9aa77" providerId="AD" clId="Web-{2C201EA8-ED92-4FD9-B7B2-40A62CA40F64}" dt="2022-03-24T21:00:18.643" v="78" actId="20577"/>
          <ac:spMkLst>
            <pc:docMk/>
            <pc:sldMk cId="1723480195" sldId="290"/>
            <ac:spMk id="9" creationId="{0EC64E74-F5C5-CED0-C909-F46046112A6C}"/>
          </ac:spMkLst>
        </pc:spChg>
        <pc:spChg chg="mod">
          <ac:chgData name="Mathieu Falardeau" userId="S::mfala097@uottawa.ca::e7b2f4f4-72e1-449e-a329-cedef9b9aa77" providerId="AD" clId="Web-{2C201EA8-ED92-4FD9-B7B2-40A62CA40F64}" dt="2022-03-24T21:12:28.529" v="169" actId="20577"/>
          <ac:spMkLst>
            <pc:docMk/>
            <pc:sldMk cId="1723480195" sldId="290"/>
            <ac:spMk id="71" creationId="{FE491A84-3F8A-E347-F138-A335B5F6B9E5}"/>
          </ac:spMkLst>
        </pc:spChg>
        <pc:grpChg chg="mod">
          <ac:chgData name="Mathieu Falardeau" userId="S::mfala097@uottawa.ca::e7b2f4f4-72e1-449e-a329-cedef9b9aa77" providerId="AD" clId="Web-{2C201EA8-ED92-4FD9-B7B2-40A62CA40F64}" dt="2022-03-24T21:13:29.358" v="182" actId="1076"/>
          <ac:grpSpMkLst>
            <pc:docMk/>
            <pc:sldMk cId="1723480195" sldId="290"/>
            <ac:grpSpMk id="3" creationId="{1A157623-4F8D-DD1C-C220-F422CE1C21BA}"/>
          </ac:grpSpMkLst>
        </pc:grpChg>
        <pc:grpChg chg="mod">
          <ac:chgData name="Mathieu Falardeau" userId="S::mfala097@uottawa.ca::e7b2f4f4-72e1-449e-a329-cedef9b9aa77" providerId="AD" clId="Web-{2C201EA8-ED92-4FD9-B7B2-40A62CA40F64}" dt="2022-03-24T21:13:22.608" v="181" actId="1076"/>
          <ac:grpSpMkLst>
            <pc:docMk/>
            <pc:sldMk cId="1723480195" sldId="290"/>
            <ac:grpSpMk id="4" creationId="{9A2DFEF9-E495-21FE-8EE4-EBB0CE829C60}"/>
          </ac:grpSpMkLst>
        </pc:grpChg>
        <pc:grpChg chg="mod">
          <ac:chgData name="Mathieu Falardeau" userId="S::mfala097@uottawa.ca::e7b2f4f4-72e1-449e-a329-cedef9b9aa77" providerId="AD" clId="Web-{2C201EA8-ED92-4FD9-B7B2-40A62CA40F64}" dt="2022-03-24T21:13:08.607" v="178" actId="1076"/>
          <ac:grpSpMkLst>
            <pc:docMk/>
            <pc:sldMk cId="1723480195" sldId="290"/>
            <ac:grpSpMk id="5" creationId="{5C9D4708-C8B9-1548-4918-814CD6C3C5D4}"/>
          </ac:grpSpMkLst>
        </pc:grpChg>
        <pc:picChg chg="add">
          <ac:chgData name="Mathieu Falardeau" userId="S::mfala097@uottawa.ca::e7b2f4f4-72e1-449e-a329-cedef9b9aa77" providerId="AD" clId="Web-{2C201EA8-ED92-4FD9-B7B2-40A62CA40F64}" dt="2022-03-24T20:51:59.885" v="16"/>
          <ac:picMkLst>
            <pc:docMk/>
            <pc:sldMk cId="1723480195" sldId="290"/>
            <ac:picMk id="6" creationId="{2B11D1F7-0E90-BDE4-9B29-256F73DACE53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0:41.440" v="86" actId="14100"/>
        <pc:sldMkLst>
          <pc:docMk/>
          <pc:sldMk cId="2127350184" sldId="291"/>
        </pc:sldMkLst>
        <pc:spChg chg="add mod">
          <ac:chgData name="Mathieu Falardeau" userId="S::mfala097@uottawa.ca::e7b2f4f4-72e1-449e-a329-cedef9b9aa77" providerId="AD" clId="Web-{2C201EA8-ED92-4FD9-B7B2-40A62CA40F64}" dt="2022-03-24T21:00:41.440" v="86" actId="14100"/>
          <ac:spMkLst>
            <pc:docMk/>
            <pc:sldMk cId="2127350184" sldId="291"/>
            <ac:spMk id="11" creationId="{2FCB2448-7A88-7799-4D13-1785FE0E7545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2:04.463" v="17"/>
          <ac:picMkLst>
            <pc:docMk/>
            <pc:sldMk cId="2127350184" sldId="291"/>
            <ac:picMk id="6" creationId="{67C64E72-0342-D991-C2CF-7DAC272CB795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1:06.081" v="96" actId="14100"/>
        <pc:sldMkLst>
          <pc:docMk/>
          <pc:sldMk cId="1084660115" sldId="292"/>
        </pc:sldMkLst>
        <pc:spChg chg="add mod">
          <ac:chgData name="Mathieu Falardeau" userId="S::mfala097@uottawa.ca::e7b2f4f4-72e1-449e-a329-cedef9b9aa77" providerId="AD" clId="Web-{2C201EA8-ED92-4FD9-B7B2-40A62CA40F64}" dt="2022-03-24T21:01:06.081" v="96" actId="14100"/>
          <ac:spMkLst>
            <pc:docMk/>
            <pc:sldMk cId="1084660115" sldId="292"/>
            <ac:spMk id="11" creationId="{2FCB2448-7A88-7799-4D13-1785FE0E7545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2:13.870" v="19"/>
          <ac:picMkLst>
            <pc:docMk/>
            <pc:sldMk cId="1084660115" sldId="292"/>
            <ac:picMk id="3" creationId="{6A7DBAC3-291F-D0B7-1A29-15ED1D3F9590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5:26.163" v="145" actId="14100"/>
        <pc:sldMkLst>
          <pc:docMk/>
          <pc:sldMk cId="3368558950" sldId="293"/>
        </pc:sldMkLst>
        <pc:spChg chg="add mod">
          <ac:chgData name="Mathieu Falardeau" userId="S::mfala097@uottawa.ca::e7b2f4f4-72e1-449e-a329-cedef9b9aa77" providerId="AD" clId="Web-{2C201EA8-ED92-4FD9-B7B2-40A62CA40F64}" dt="2022-03-24T21:00:50.659" v="89" actId="14100"/>
          <ac:spMkLst>
            <pc:docMk/>
            <pc:sldMk cId="3368558950" sldId="293"/>
            <ac:spMk id="12" creationId="{2FCB2448-7A88-7799-4D13-1785FE0E7545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2:07.479" v="18"/>
          <ac:picMkLst>
            <pc:docMk/>
            <pc:sldMk cId="3368558950" sldId="293"/>
            <ac:picMk id="3" creationId="{B1190063-305B-AA35-A197-F9547460B9B1}"/>
          </ac:picMkLst>
        </pc:picChg>
        <pc:picChg chg="mod">
          <ac:chgData name="Mathieu Falardeau" userId="S::mfala097@uottawa.ca::e7b2f4f4-72e1-449e-a329-cedef9b9aa77" providerId="AD" clId="Web-{2C201EA8-ED92-4FD9-B7B2-40A62CA40F64}" dt="2022-03-24T21:05:05.147" v="141" actId="14100"/>
          <ac:picMkLst>
            <pc:docMk/>
            <pc:sldMk cId="3368558950" sldId="293"/>
            <ac:picMk id="9" creationId="{E6B8CDE5-CF8C-549F-7DB6-939EF1A50497}"/>
          </ac:picMkLst>
        </pc:picChg>
        <pc:picChg chg="mod">
          <ac:chgData name="Mathieu Falardeau" userId="S::mfala097@uottawa.ca::e7b2f4f4-72e1-449e-a329-cedef9b9aa77" providerId="AD" clId="Web-{2C201EA8-ED92-4FD9-B7B2-40A62CA40F64}" dt="2022-03-24T21:05:16.803" v="143" actId="14100"/>
          <ac:picMkLst>
            <pc:docMk/>
            <pc:sldMk cId="3368558950" sldId="293"/>
            <ac:picMk id="10" creationId="{2ACA7116-E8F3-44A6-77FF-297350AE0DAA}"/>
          </ac:picMkLst>
        </pc:picChg>
        <pc:picChg chg="mod">
          <ac:chgData name="Mathieu Falardeau" userId="S::mfala097@uottawa.ca::e7b2f4f4-72e1-449e-a329-cedef9b9aa77" providerId="AD" clId="Web-{2C201EA8-ED92-4FD9-B7B2-40A62CA40F64}" dt="2022-03-24T21:05:26.163" v="145" actId="14100"/>
          <ac:picMkLst>
            <pc:docMk/>
            <pc:sldMk cId="3368558950" sldId="293"/>
            <ac:picMk id="11" creationId="{B333B289-95E4-A321-5E7A-BBA41BF7ADF7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0:57.831" v="92" actId="14100"/>
        <pc:sldMkLst>
          <pc:docMk/>
          <pc:sldMk cId="2533801293" sldId="295"/>
        </pc:sldMkLst>
        <pc:spChg chg="add mod">
          <ac:chgData name="Mathieu Falardeau" userId="S::mfala097@uottawa.ca::e7b2f4f4-72e1-449e-a329-cedef9b9aa77" providerId="AD" clId="Web-{2C201EA8-ED92-4FD9-B7B2-40A62CA40F64}" dt="2022-03-24T21:00:57.831" v="92" actId="14100"/>
          <ac:spMkLst>
            <pc:docMk/>
            <pc:sldMk cId="2533801293" sldId="295"/>
            <ac:spMk id="11" creationId="{2FCB2448-7A88-7799-4D13-1785FE0E7545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6:57.483" v="34"/>
          <ac:picMkLst>
            <pc:docMk/>
            <pc:sldMk cId="2533801293" sldId="295"/>
            <ac:picMk id="3" creationId="{25E19107-9B32-A3D7-D71E-E1605F661330}"/>
          </ac:picMkLst>
        </pc:picChg>
      </pc:sldChg>
      <pc:sldChg chg="addSp delSp modSp">
        <pc:chgData name="Mathieu Falardeau" userId="S::mfala097@uottawa.ca::e7b2f4f4-72e1-449e-a329-cedef9b9aa77" providerId="AD" clId="Web-{2C201EA8-ED92-4FD9-B7B2-40A62CA40F64}" dt="2022-03-24T21:00:23.690" v="80" actId="20577"/>
        <pc:sldMkLst>
          <pc:docMk/>
          <pc:sldMk cId="476323316" sldId="296"/>
        </pc:sldMkLst>
        <pc:spChg chg="del">
          <ac:chgData name="Mathieu Falardeau" userId="S::mfala097@uottawa.ca::e7b2f4f4-72e1-449e-a329-cedef9b9aa77" providerId="AD" clId="Web-{2C201EA8-ED92-4FD9-B7B2-40A62CA40F64}" dt="2022-03-24T20:58:42.969" v="56"/>
          <ac:spMkLst>
            <pc:docMk/>
            <pc:sldMk cId="476323316" sldId="296"/>
            <ac:spMk id="8" creationId="{155C44D9-260E-4171-8EFF-5A6D28BBDBD8}"/>
          </ac:spMkLst>
        </pc:spChg>
        <pc:spChg chg="add mod">
          <ac:chgData name="Mathieu Falardeau" userId="S::mfala097@uottawa.ca::e7b2f4f4-72e1-449e-a329-cedef9b9aa77" providerId="AD" clId="Web-{2C201EA8-ED92-4FD9-B7B2-40A62CA40F64}" dt="2022-03-24T21:00:23.690" v="80" actId="20577"/>
          <ac:spMkLst>
            <pc:docMk/>
            <pc:sldMk cId="476323316" sldId="296"/>
            <ac:spMk id="9" creationId="{2FCB2448-7A88-7799-4D13-1785FE0E7545}"/>
          </ac:spMkLst>
        </pc:spChg>
        <pc:picChg chg="add del mod">
          <ac:chgData name="Mathieu Falardeau" userId="S::mfala097@uottawa.ca::e7b2f4f4-72e1-449e-a329-cedef9b9aa77" providerId="AD" clId="Web-{2C201EA8-ED92-4FD9-B7B2-40A62CA40F64}" dt="2022-03-24T20:54:51.091" v="22"/>
          <ac:picMkLst>
            <pc:docMk/>
            <pc:sldMk cId="476323316" sldId="296"/>
            <ac:picMk id="4" creationId="{ECAD1F6D-5E0B-37C7-65CD-C3EBDADE0B89}"/>
          </ac:picMkLst>
        </pc:picChg>
        <pc:picChg chg="add mod ord">
          <ac:chgData name="Mathieu Falardeau" userId="S::mfala097@uottawa.ca::e7b2f4f4-72e1-449e-a329-cedef9b9aa77" providerId="AD" clId="Web-{2C201EA8-ED92-4FD9-B7B2-40A62CA40F64}" dt="2022-03-24T20:56:40.218" v="31" actId="1076"/>
          <ac:picMkLst>
            <pc:docMk/>
            <pc:sldMk cId="476323316" sldId="296"/>
            <ac:picMk id="5" creationId="{E91BF29A-5567-D28A-C59A-B2DC79E55C1F}"/>
          </ac:picMkLst>
        </pc:picChg>
        <pc:picChg chg="add ord">
          <ac:chgData name="Mathieu Falardeau" userId="S::mfala097@uottawa.ca::e7b2f4f4-72e1-449e-a329-cedef9b9aa77" providerId="AD" clId="Web-{2C201EA8-ED92-4FD9-B7B2-40A62CA40F64}" dt="2022-03-24T20:56:31.467" v="30"/>
          <ac:picMkLst>
            <pc:docMk/>
            <pc:sldMk cId="476323316" sldId="296"/>
            <ac:picMk id="6" creationId="{92B37E62-9C71-9FAF-8B0F-D9E077E70F05}"/>
          </ac:picMkLst>
        </pc:picChg>
      </pc:sldChg>
      <pc:sldChg chg="addSp delSp modSp">
        <pc:chgData name="Mathieu Falardeau" userId="S::mfala097@uottawa.ca::e7b2f4f4-72e1-449e-a329-cedef9b9aa77" providerId="AD" clId="Web-{2C201EA8-ED92-4FD9-B7B2-40A62CA40F64}" dt="2022-03-24T21:00:29.096" v="82" actId="20577"/>
        <pc:sldMkLst>
          <pc:docMk/>
          <pc:sldMk cId="2565983659" sldId="297"/>
        </pc:sldMkLst>
        <pc:spChg chg="add mod">
          <ac:chgData name="Mathieu Falardeau" userId="S::mfala097@uottawa.ca::e7b2f4f4-72e1-449e-a329-cedef9b9aa77" providerId="AD" clId="Web-{2C201EA8-ED92-4FD9-B7B2-40A62CA40F64}" dt="2022-03-24T21:00:29.096" v="82" actId="20577"/>
          <ac:spMkLst>
            <pc:docMk/>
            <pc:sldMk cId="2565983659" sldId="297"/>
            <ac:spMk id="14" creationId="{2FCB2448-7A88-7799-4D13-1785FE0E7545}"/>
          </ac:spMkLst>
        </pc:spChg>
        <pc:spChg chg="mod">
          <ac:chgData name="Mathieu Falardeau" userId="S::mfala097@uottawa.ca::e7b2f4f4-72e1-449e-a329-cedef9b9aa77" providerId="AD" clId="Web-{2C201EA8-ED92-4FD9-B7B2-40A62CA40F64}" dt="2022-03-24T20:59:01.579" v="60" actId="1076"/>
          <ac:spMkLst>
            <pc:docMk/>
            <pc:sldMk cId="2565983659" sldId="297"/>
            <ac:spMk id="18" creationId="{1A4E4A20-5648-492E-81FD-3C59511BD77E}"/>
          </ac:spMkLst>
        </pc:spChg>
        <pc:spChg chg="mod">
          <ac:chgData name="Mathieu Falardeau" userId="S::mfala097@uottawa.ca::e7b2f4f4-72e1-449e-a329-cedef9b9aa77" providerId="AD" clId="Web-{2C201EA8-ED92-4FD9-B7B2-40A62CA40F64}" dt="2022-03-24T20:57:59.391" v="48" actId="1076"/>
          <ac:spMkLst>
            <pc:docMk/>
            <pc:sldMk cId="2565983659" sldId="297"/>
            <ac:spMk id="25" creationId="{A632D9D7-1F9B-40C5-BA72-51F6EE3886CB}"/>
          </ac:spMkLst>
        </pc:spChg>
        <pc:picChg chg="add del mod">
          <ac:chgData name="Mathieu Falardeau" userId="S::mfala097@uottawa.ca::e7b2f4f4-72e1-449e-a329-cedef9b9aa77" providerId="AD" clId="Web-{2C201EA8-ED92-4FD9-B7B2-40A62CA40F64}" dt="2022-03-24T20:58:01.688" v="49"/>
          <ac:picMkLst>
            <pc:docMk/>
            <pc:sldMk cId="2565983659" sldId="297"/>
            <ac:picMk id="2" creationId="{35B42900-6922-E521-3B9A-27022C11707C}"/>
          </ac:picMkLst>
        </pc:picChg>
        <pc:picChg chg="add mod">
          <ac:chgData name="Mathieu Falardeau" userId="S::mfala097@uottawa.ca::e7b2f4f4-72e1-449e-a329-cedef9b9aa77" providerId="AD" clId="Web-{2C201EA8-ED92-4FD9-B7B2-40A62CA40F64}" dt="2022-03-24T20:58:56.423" v="59" actId="1076"/>
          <ac:picMkLst>
            <pc:docMk/>
            <pc:sldMk cId="2565983659" sldId="297"/>
            <ac:picMk id="3" creationId="{D00BBC34-71DF-BA75-B932-7593CA47B2B2}"/>
          </ac:picMkLst>
        </pc:picChg>
        <pc:picChg chg="mod">
          <ac:chgData name="Mathieu Falardeau" userId="S::mfala097@uottawa.ca::e7b2f4f4-72e1-449e-a329-cedef9b9aa77" providerId="AD" clId="Web-{2C201EA8-ED92-4FD9-B7B2-40A62CA40F64}" dt="2022-03-24T20:59:05.767" v="61" actId="1076"/>
          <ac:picMkLst>
            <pc:docMk/>
            <pc:sldMk cId="2565983659" sldId="297"/>
            <ac:picMk id="20" creationId="{20E3B6C8-ED80-4F3C-A386-6CE144F8E1CC}"/>
          </ac:picMkLst>
        </pc:picChg>
        <pc:cxnChg chg="mod">
          <ac:chgData name="Mathieu Falardeau" userId="S::mfala097@uottawa.ca::e7b2f4f4-72e1-449e-a329-cedef9b9aa77" providerId="AD" clId="Web-{2C201EA8-ED92-4FD9-B7B2-40A62CA40F64}" dt="2022-03-24T20:59:11.548" v="62" actId="14100"/>
          <ac:cxnSpMkLst>
            <pc:docMk/>
            <pc:sldMk cId="2565983659" sldId="297"/>
            <ac:cxnSpMk id="8" creationId="{5CAB7936-2BBA-4190-B904-B45A7B03032D}"/>
          </ac:cxnSpMkLst>
        </pc:cxnChg>
      </pc:sldChg>
      <pc:sldChg chg="addSp modSp">
        <pc:chgData name="Mathieu Falardeau" userId="S::mfala097@uottawa.ca::e7b2f4f4-72e1-449e-a329-cedef9b9aa77" providerId="AD" clId="Web-{2C201EA8-ED92-4FD9-B7B2-40A62CA40F64}" dt="2022-03-24T21:11:44.825" v="157" actId="1076"/>
        <pc:sldMkLst>
          <pc:docMk/>
          <pc:sldMk cId="3519671178" sldId="298"/>
        </pc:sldMkLst>
        <pc:spChg chg="mod">
          <ac:chgData name="Mathieu Falardeau" userId="S::mfala097@uottawa.ca::e7b2f4f4-72e1-449e-a329-cedef9b9aa77" providerId="AD" clId="Web-{2C201EA8-ED92-4FD9-B7B2-40A62CA40F64}" dt="2022-03-24T21:11:38.747" v="156" actId="20577"/>
          <ac:spMkLst>
            <pc:docMk/>
            <pc:sldMk cId="3519671178" sldId="298"/>
            <ac:spMk id="3" creationId="{8D979DE5-A791-4957-B9AB-35F956686D28}"/>
          </ac:spMkLst>
        </pc:spChg>
        <pc:spChg chg="mod">
          <ac:chgData name="Mathieu Falardeau" userId="S::mfala097@uottawa.ca::e7b2f4f4-72e1-449e-a329-cedef9b9aa77" providerId="AD" clId="Web-{2C201EA8-ED92-4FD9-B7B2-40A62CA40F64}" dt="2022-03-24T21:01:16.253" v="103" actId="14100"/>
          <ac:spMkLst>
            <pc:docMk/>
            <pc:sldMk cId="3519671178" sldId="298"/>
            <ac:spMk id="8" creationId="{155C44D9-260E-4171-8EFF-5A6D28BBDBD8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7:00.546" v="35"/>
          <ac:picMkLst>
            <pc:docMk/>
            <pc:sldMk cId="3519671178" sldId="298"/>
            <ac:picMk id="4" creationId="{78C25AFE-E32A-621D-B940-BC4B4385F562}"/>
          </ac:picMkLst>
        </pc:picChg>
        <pc:picChg chg="mod modCrop">
          <ac:chgData name="Mathieu Falardeau" userId="S::mfala097@uottawa.ca::e7b2f4f4-72e1-449e-a329-cedef9b9aa77" providerId="AD" clId="Web-{2C201EA8-ED92-4FD9-B7B2-40A62CA40F64}" dt="2022-03-24T21:11:44.825" v="157" actId="1076"/>
          <ac:picMkLst>
            <pc:docMk/>
            <pc:sldMk cId="3519671178" sldId="298"/>
            <ac:picMk id="16" creationId="{502E77A9-7A68-4159-986C-2ACF6904A114}"/>
          </ac:picMkLst>
        </pc:picChg>
      </pc:sldChg>
      <pc:sldChg chg="addSp delSp modSp">
        <pc:chgData name="Mathieu Falardeau" userId="S::mfala097@uottawa.ca::e7b2f4f4-72e1-449e-a329-cedef9b9aa77" providerId="AD" clId="Web-{2C201EA8-ED92-4FD9-B7B2-40A62CA40F64}" dt="2022-03-24T21:01:27.909" v="106" actId="14100"/>
        <pc:sldMkLst>
          <pc:docMk/>
          <pc:sldMk cId="4224458288" sldId="299"/>
        </pc:sldMkLst>
        <pc:spChg chg="add del mod">
          <ac:chgData name="Mathieu Falardeau" userId="S::mfala097@uottawa.ca::e7b2f4f4-72e1-449e-a329-cedef9b9aa77" providerId="AD" clId="Web-{2C201EA8-ED92-4FD9-B7B2-40A62CA40F64}" dt="2022-03-24T20:59:34.939" v="69"/>
          <ac:spMkLst>
            <pc:docMk/>
            <pc:sldMk cId="4224458288" sldId="299"/>
            <ac:spMk id="7" creationId="{2FCB2448-7A88-7799-4D13-1785FE0E7545}"/>
          </ac:spMkLst>
        </pc:spChg>
        <pc:spChg chg="mod">
          <ac:chgData name="Mathieu Falardeau" userId="S::mfala097@uottawa.ca::e7b2f4f4-72e1-449e-a329-cedef9b9aa77" providerId="AD" clId="Web-{2C201EA8-ED92-4FD9-B7B2-40A62CA40F64}" dt="2022-03-24T21:01:27.909" v="106" actId="14100"/>
          <ac:spMkLst>
            <pc:docMk/>
            <pc:sldMk cId="4224458288" sldId="299"/>
            <ac:spMk id="8" creationId="{155C44D9-260E-4171-8EFF-5A6D28BBDBD8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7:04.124" v="36"/>
          <ac:picMkLst>
            <pc:docMk/>
            <pc:sldMk cId="4224458288" sldId="299"/>
            <ac:picMk id="3" creationId="{6CD1ED77-B16D-D96F-4D75-A29FE75386DB}"/>
          </ac:picMkLst>
        </pc:picChg>
        <pc:picChg chg="mod">
          <ac:chgData name="Mathieu Falardeau" userId="S::mfala097@uottawa.ca::e7b2f4f4-72e1-449e-a329-cedef9b9aa77" providerId="AD" clId="Web-{2C201EA8-ED92-4FD9-B7B2-40A62CA40F64}" dt="2022-03-24T20:57:12.406" v="37" actId="1076"/>
          <ac:picMkLst>
            <pc:docMk/>
            <pc:sldMk cId="4224458288" sldId="299"/>
            <ac:picMk id="6" creationId="{7A617686-4D39-4A27-930F-F224C27D7489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1:40.738" v="113" actId="14100"/>
        <pc:sldMkLst>
          <pc:docMk/>
          <pc:sldMk cId="1773944020" sldId="300"/>
        </pc:sldMkLst>
        <pc:spChg chg="mod">
          <ac:chgData name="Mathieu Falardeau" userId="S::mfala097@uottawa.ca::e7b2f4f4-72e1-449e-a329-cedef9b9aa77" providerId="AD" clId="Web-{2C201EA8-ED92-4FD9-B7B2-40A62CA40F64}" dt="2022-03-24T21:01:40.738" v="113" actId="14100"/>
          <ac:spMkLst>
            <pc:docMk/>
            <pc:sldMk cId="1773944020" sldId="300"/>
            <ac:spMk id="8" creationId="{155C44D9-260E-4171-8EFF-5A6D28BBDBD8}"/>
          </ac:spMkLst>
        </pc:spChg>
        <pc:picChg chg="mod">
          <ac:chgData name="Mathieu Falardeau" userId="S::mfala097@uottawa.ca::e7b2f4f4-72e1-449e-a329-cedef9b9aa77" providerId="AD" clId="Web-{2C201EA8-ED92-4FD9-B7B2-40A62CA40F64}" dt="2022-03-24T20:57:18.281" v="39" actId="1076"/>
          <ac:picMkLst>
            <pc:docMk/>
            <pc:sldMk cId="1773944020" sldId="300"/>
            <ac:picMk id="3" creationId="{0C546492-4909-4767-98B8-440A79DCBC8A}"/>
          </ac:picMkLst>
        </pc:picChg>
        <pc:picChg chg="add">
          <ac:chgData name="Mathieu Falardeau" userId="S::mfala097@uottawa.ca::e7b2f4f4-72e1-449e-a329-cedef9b9aa77" providerId="AD" clId="Web-{2C201EA8-ED92-4FD9-B7B2-40A62CA40F64}" dt="2022-03-24T20:57:14.952" v="38"/>
          <ac:picMkLst>
            <pc:docMk/>
            <pc:sldMk cId="1773944020" sldId="300"/>
            <ac:picMk id="4" creationId="{77A52FAA-8E91-E0F2-90EC-101ADC862203}"/>
          </ac:picMkLst>
        </pc:picChg>
      </pc:sldChg>
      <pc:sldChg chg="addSp delSp modSp">
        <pc:chgData name="Mathieu Falardeau" userId="S::mfala097@uottawa.ca::e7b2f4f4-72e1-449e-a329-cedef9b9aa77" providerId="AD" clId="Web-{2C201EA8-ED92-4FD9-B7B2-40A62CA40F64}" dt="2022-03-24T21:02:20.426" v="133" actId="14100"/>
        <pc:sldMkLst>
          <pc:docMk/>
          <pc:sldMk cId="1794430996" sldId="301"/>
        </pc:sldMkLst>
        <pc:spChg chg="add mod">
          <ac:chgData name="Mathieu Falardeau" userId="S::mfala097@uottawa.ca::e7b2f4f4-72e1-449e-a329-cedef9b9aa77" providerId="AD" clId="Web-{2C201EA8-ED92-4FD9-B7B2-40A62CA40F64}" dt="2022-03-24T21:02:20.426" v="133" actId="14100"/>
          <ac:spMkLst>
            <pc:docMk/>
            <pc:sldMk cId="1794430996" sldId="301"/>
            <ac:spMk id="9" creationId="{2FCB2448-7A88-7799-4D13-1785FE0E7545}"/>
          </ac:spMkLst>
        </pc:spChg>
        <pc:picChg chg="add del mod">
          <ac:chgData name="Mathieu Falardeau" userId="S::mfala097@uottawa.ca::e7b2f4f4-72e1-449e-a329-cedef9b9aa77" providerId="AD" clId="Web-{2C201EA8-ED92-4FD9-B7B2-40A62CA40F64}" dt="2022-03-24T20:57:31.359" v="44"/>
          <ac:picMkLst>
            <pc:docMk/>
            <pc:sldMk cId="1794430996" sldId="301"/>
            <ac:picMk id="4" creationId="{991145F0-C26B-D3E8-54FB-22505F801BF9}"/>
          </ac:picMkLst>
        </pc:picChg>
        <pc:picChg chg="add del mod">
          <ac:chgData name="Mathieu Falardeau" userId="S::mfala097@uottawa.ca::e7b2f4f4-72e1-449e-a329-cedef9b9aa77" providerId="AD" clId="Web-{2C201EA8-ED92-4FD9-B7B2-40A62CA40F64}" dt="2022-03-24T20:57:38.297" v="46"/>
          <ac:picMkLst>
            <pc:docMk/>
            <pc:sldMk cId="1794430996" sldId="301"/>
            <ac:picMk id="6" creationId="{CEFB361F-45C5-BDF1-3475-41F2E7285BB5}"/>
          </ac:picMkLst>
        </pc:picChg>
        <pc:picChg chg="add">
          <ac:chgData name="Mathieu Falardeau" userId="S::mfala097@uottawa.ca::e7b2f4f4-72e1-449e-a329-cedef9b9aa77" providerId="AD" clId="Web-{2C201EA8-ED92-4FD9-B7B2-40A62CA40F64}" dt="2022-03-24T20:57:44.203" v="47"/>
          <ac:picMkLst>
            <pc:docMk/>
            <pc:sldMk cId="1794430996" sldId="301"/>
            <ac:picMk id="8" creationId="{1345DC6F-47F3-3503-6AFF-66CC2518260D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2:11.598" v="128" actId="14100"/>
        <pc:sldMkLst>
          <pc:docMk/>
          <pc:sldMk cId="1888189594" sldId="302"/>
        </pc:sldMkLst>
        <pc:spChg chg="add mod">
          <ac:chgData name="Mathieu Falardeau" userId="S::mfala097@uottawa.ca::e7b2f4f4-72e1-449e-a329-cedef9b9aa77" providerId="AD" clId="Web-{2C201EA8-ED92-4FD9-B7B2-40A62CA40F64}" dt="2022-03-24T21:02:11.598" v="128" actId="14100"/>
          <ac:spMkLst>
            <pc:docMk/>
            <pc:sldMk cId="1888189594" sldId="302"/>
            <ac:spMk id="6" creationId="{2FCB2448-7A88-7799-4D13-1785FE0E7545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7:25.968" v="42"/>
          <ac:picMkLst>
            <pc:docMk/>
            <pc:sldMk cId="1888189594" sldId="302"/>
            <ac:picMk id="5" creationId="{417A4524-CCA4-9792-9D9B-827656CD58ED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2:03.441" v="124" actId="14100"/>
        <pc:sldMkLst>
          <pc:docMk/>
          <pc:sldMk cId="1951613645" sldId="303"/>
        </pc:sldMkLst>
        <pc:spChg chg="mod">
          <ac:chgData name="Mathieu Falardeau" userId="S::mfala097@uottawa.ca::e7b2f4f4-72e1-449e-a329-cedef9b9aa77" providerId="AD" clId="Web-{2C201EA8-ED92-4FD9-B7B2-40A62CA40F64}" dt="2022-03-24T21:02:03.441" v="124" actId="14100"/>
          <ac:spMkLst>
            <pc:docMk/>
            <pc:sldMk cId="1951613645" sldId="303"/>
            <ac:spMk id="8" creationId="{155C44D9-260E-4171-8EFF-5A6D28BBDBD8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7:23.906" v="41"/>
          <ac:picMkLst>
            <pc:docMk/>
            <pc:sldMk cId="1951613645" sldId="303"/>
            <ac:picMk id="4" creationId="{5A7F7FF1-5ED2-1ECF-B8EC-891D73FEDCBB}"/>
          </ac:picMkLst>
        </pc:picChg>
      </pc:sldChg>
      <pc:sldChg chg="addSp modSp">
        <pc:chgData name="Mathieu Falardeau" userId="S::mfala097@uottawa.ca::e7b2f4f4-72e1-449e-a329-cedef9b9aa77" providerId="AD" clId="Web-{2C201EA8-ED92-4FD9-B7B2-40A62CA40F64}" dt="2022-03-24T21:01:54.332" v="118" actId="14100"/>
        <pc:sldMkLst>
          <pc:docMk/>
          <pc:sldMk cId="2524419154" sldId="304"/>
        </pc:sldMkLst>
        <pc:spChg chg="mod">
          <ac:chgData name="Mathieu Falardeau" userId="S::mfala097@uottawa.ca::e7b2f4f4-72e1-449e-a329-cedef9b9aa77" providerId="AD" clId="Web-{2C201EA8-ED92-4FD9-B7B2-40A62CA40F64}" dt="2022-03-24T21:01:54.332" v="118" actId="14100"/>
          <ac:spMkLst>
            <pc:docMk/>
            <pc:sldMk cId="2524419154" sldId="304"/>
            <ac:spMk id="8" creationId="{155C44D9-260E-4171-8EFF-5A6D28BBDBD8}"/>
          </ac:spMkLst>
        </pc:spChg>
        <pc:picChg chg="add">
          <ac:chgData name="Mathieu Falardeau" userId="S::mfala097@uottawa.ca::e7b2f4f4-72e1-449e-a329-cedef9b9aa77" providerId="AD" clId="Web-{2C201EA8-ED92-4FD9-B7B2-40A62CA40F64}" dt="2022-03-24T20:57:21.390" v="40"/>
          <ac:picMkLst>
            <pc:docMk/>
            <pc:sldMk cId="2524419154" sldId="304"/>
            <ac:picMk id="4" creationId="{DDE8118C-D257-0D41-6C34-5B97F026CC4C}"/>
          </ac:picMkLst>
        </pc:picChg>
      </pc:sldChg>
      <pc:sldMasterChg chg="mod modSldLayout">
        <pc:chgData name="Mathieu Falardeau" userId="S::mfala097@uottawa.ca::e7b2f4f4-72e1-449e-a329-cedef9b9aa77" providerId="AD" clId="Web-{2C201EA8-ED92-4FD9-B7B2-40A62CA40F64}" dt="2022-03-24T21:03:08.786" v="134"/>
        <pc:sldMasterMkLst>
          <pc:docMk/>
          <pc:sldMasterMk cId="0" sldId="2147483648"/>
        </pc:sldMasterMkLst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525191957" sldId="2147483671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036645213" sldId="2147483672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4137314810" sldId="2147483673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1805733531" sldId="2147483674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972345153" sldId="2147483675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2290011457" sldId="2147483676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493743260" sldId="2147483677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674238396" sldId="2147483678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502005904" sldId="2147483679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44392454" sldId="2147483680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1348269814" sldId="2147483681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525191957" sldId="2147483682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036645213" sldId="2147483683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4137314810" sldId="2147483684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1805733531" sldId="2147483685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972345153" sldId="2147483686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2290011457" sldId="2147483687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493743260" sldId="2147483688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674238396" sldId="2147483689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502005904" sldId="2147483690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344392454" sldId="2147483691"/>
          </pc:sldLayoutMkLst>
        </pc:sldLayoutChg>
        <pc:sldLayoutChg chg="mod">
          <pc:chgData name="Mathieu Falardeau" userId="S::mfala097@uottawa.ca::e7b2f4f4-72e1-449e-a329-cedef9b9aa77" providerId="AD" clId="Web-{2C201EA8-ED92-4FD9-B7B2-40A62CA40F64}" dt="2022-03-24T21:03:08.786" v="134"/>
          <pc:sldLayoutMkLst>
            <pc:docMk/>
            <pc:sldMasterMk cId="0" sldId="2147483648"/>
            <pc:sldLayoutMk cId="1348269814" sldId="2147483692"/>
          </pc:sldLayoutMkLst>
        </pc:sldLayoutChg>
      </pc:sldMasterChg>
    </pc:docChg>
  </pc:docChgLst>
  <pc:docChgLst>
    <pc:chgData name="Mathieu Falardeau" userId="S::mfala097@uottawa.ca::e7b2f4f4-72e1-449e-a329-cedef9b9aa77" providerId="AD" clId="Web-{8FC57322-E029-4780-B0CD-833FB56B0E94}"/>
    <pc:docChg chg="modSld">
      <pc:chgData name="Mathieu Falardeau" userId="S::mfala097@uottawa.ca::e7b2f4f4-72e1-449e-a329-cedef9b9aa77" providerId="AD" clId="Web-{8FC57322-E029-4780-B0CD-833FB56B0E94}" dt="2021-05-21T20:38:13.146" v="5" actId="20577"/>
      <pc:docMkLst>
        <pc:docMk/>
      </pc:docMkLst>
      <pc:sldChg chg="modSp">
        <pc:chgData name="Mathieu Falardeau" userId="S::mfala097@uottawa.ca::e7b2f4f4-72e1-449e-a329-cedef9b9aa77" providerId="AD" clId="Web-{8FC57322-E029-4780-B0CD-833FB56B0E94}" dt="2021-05-21T20:38:13.146" v="5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8FC57322-E029-4780-B0CD-833FB56B0E94}" dt="2021-05-21T20:38:13.146" v="5" actId="20577"/>
          <ac:spMkLst>
            <pc:docMk/>
            <pc:sldMk cId="875560913" sldId="267"/>
            <ac:spMk id="32" creationId="{00000000-0000-0000-0000-000000000000}"/>
          </ac:spMkLst>
        </pc:spChg>
      </pc:sldChg>
    </pc:docChg>
  </pc:docChgLst>
  <pc:docChgLst>
    <pc:chgData name="Chaoyi Liu" userId="S::cliu241@uottawa.ca::1ca64ab0-5ffb-4df7-8a78-01d25b3c8cc4" providerId="AD" clId="Web-{A65CCA92-2338-4690-91B9-1E049D40CB97}"/>
    <pc:docChg chg="modSld">
      <pc:chgData name="Chaoyi Liu" userId="S::cliu241@uottawa.ca::1ca64ab0-5ffb-4df7-8a78-01d25b3c8cc4" providerId="AD" clId="Web-{A65CCA92-2338-4690-91B9-1E049D40CB97}" dt="2021-07-08T05:56:37.207" v="7" actId="20577"/>
      <pc:docMkLst>
        <pc:docMk/>
      </pc:docMkLst>
      <pc:sldChg chg="modSp">
        <pc:chgData name="Chaoyi Liu" userId="S::cliu241@uottawa.ca::1ca64ab0-5ffb-4df7-8a78-01d25b3c8cc4" providerId="AD" clId="Web-{A65CCA92-2338-4690-91B9-1E049D40CB97}" dt="2021-07-08T05:56:37.207" v="7" actId="20577"/>
        <pc:sldMkLst>
          <pc:docMk/>
          <pc:sldMk cId="2781704746" sldId="286"/>
        </pc:sldMkLst>
        <pc:spChg chg="mod">
          <ac:chgData name="Chaoyi Liu" userId="S::cliu241@uottawa.ca::1ca64ab0-5ffb-4df7-8a78-01d25b3c8cc4" providerId="AD" clId="Web-{A65CCA92-2338-4690-91B9-1E049D40CB97}" dt="2021-07-08T05:56:37.207" v="7" actId="20577"/>
          <ac:spMkLst>
            <pc:docMk/>
            <pc:sldMk cId="2781704746" sldId="286"/>
            <ac:spMk id="9" creationId="{DCFC3002-A435-4F15-A849-C9EA4B5BE0A3}"/>
          </ac:spMkLst>
        </pc:spChg>
      </pc:sldChg>
    </pc:docChg>
  </pc:docChgLst>
  <pc:docChgLst>
    <pc:chgData name="Mathieu Falardeau" userId="S::mfala097@uottawa.ca::e7b2f4f4-72e1-449e-a329-cedef9b9aa77" providerId="AD" clId="Web-{5AA924E2-760B-4E45-81E4-C6BE0D6F59CD}"/>
    <pc:docChg chg="addSld modSld">
      <pc:chgData name="Mathieu Falardeau" userId="S::mfala097@uottawa.ca::e7b2f4f4-72e1-449e-a329-cedef9b9aa77" providerId="AD" clId="Web-{5AA924E2-760B-4E45-81E4-C6BE0D6F59CD}" dt="2021-07-02T23:06:15.623" v="351" actId="20577"/>
      <pc:docMkLst>
        <pc:docMk/>
      </pc:docMkLst>
      <pc:sldChg chg="modSp">
        <pc:chgData name="Mathieu Falardeau" userId="S::mfala097@uottawa.ca::e7b2f4f4-72e1-449e-a329-cedef9b9aa77" providerId="AD" clId="Web-{5AA924E2-760B-4E45-81E4-C6BE0D6F59CD}" dt="2021-07-02T22:17:03.171" v="0" actId="1076"/>
        <pc:sldMkLst>
          <pc:docMk/>
          <pc:sldMk cId="2252667931" sldId="271"/>
        </pc:sldMkLst>
        <pc:spChg chg="mod">
          <ac:chgData name="Mathieu Falardeau" userId="S::mfala097@uottawa.ca::e7b2f4f4-72e1-449e-a329-cedef9b9aa77" providerId="AD" clId="Web-{5AA924E2-760B-4E45-81E4-C6BE0D6F59CD}" dt="2021-07-02T22:17:03.171" v="0" actId="1076"/>
          <ac:spMkLst>
            <pc:docMk/>
            <pc:sldMk cId="2252667931" sldId="271"/>
            <ac:spMk id="3" creationId="{C75F23E9-4C46-42E6-AD62-7C393A54AAE0}"/>
          </ac:spMkLst>
        </pc:spChg>
      </pc:sldChg>
      <pc:sldChg chg="addSp delSp modSp">
        <pc:chgData name="Mathieu Falardeau" userId="S::mfala097@uottawa.ca::e7b2f4f4-72e1-449e-a329-cedef9b9aa77" providerId="AD" clId="Web-{5AA924E2-760B-4E45-81E4-C6BE0D6F59CD}" dt="2021-07-02T22:25:50.955" v="26" actId="1076"/>
        <pc:sldMkLst>
          <pc:docMk/>
          <pc:sldMk cId="2444917196" sldId="273"/>
        </pc:sldMkLst>
        <pc:grpChg chg="add mod">
          <ac:chgData name="Mathieu Falardeau" userId="S::mfala097@uottawa.ca::e7b2f4f4-72e1-449e-a329-cedef9b9aa77" providerId="AD" clId="Web-{5AA924E2-760B-4E45-81E4-C6BE0D6F59CD}" dt="2021-07-02T22:25:50.955" v="26" actId="1076"/>
          <ac:grpSpMkLst>
            <pc:docMk/>
            <pc:sldMk cId="2444917196" sldId="273"/>
            <ac:grpSpMk id="4" creationId="{92997B8E-4B9F-4A09-A995-09EA2B77B53B}"/>
          </ac:grpSpMkLst>
        </pc:grpChg>
        <pc:picChg chg="del">
          <ac:chgData name="Mathieu Falardeau" userId="S::mfala097@uottawa.ca::e7b2f4f4-72e1-449e-a329-cedef9b9aa77" providerId="AD" clId="Web-{5AA924E2-760B-4E45-81E4-C6BE0D6F59CD}" dt="2021-07-02T22:25:45.486" v="24"/>
          <ac:picMkLst>
            <pc:docMk/>
            <pc:sldMk cId="2444917196" sldId="273"/>
            <ac:picMk id="3" creationId="{F33B04CD-ED8C-43E1-8669-98DABA01A577}"/>
          </ac:picMkLst>
        </pc:picChg>
      </pc:sldChg>
      <pc:sldChg chg="modSp modNotes">
        <pc:chgData name="Mathieu Falardeau" userId="S::mfala097@uottawa.ca::e7b2f4f4-72e1-449e-a329-cedef9b9aa77" providerId="AD" clId="Web-{5AA924E2-760B-4E45-81E4-C6BE0D6F59CD}" dt="2021-07-02T22:39:03.803" v="37"/>
        <pc:sldMkLst>
          <pc:docMk/>
          <pc:sldMk cId="3383089562" sldId="275"/>
        </pc:sldMkLst>
        <pc:spChg chg="mod">
          <ac:chgData name="Mathieu Falardeau" userId="S::mfala097@uottawa.ca::e7b2f4f4-72e1-449e-a329-cedef9b9aa77" providerId="AD" clId="Web-{5AA924E2-760B-4E45-81E4-C6BE0D6F59CD}" dt="2021-07-02T22:39:03.803" v="37"/>
          <ac:spMkLst>
            <pc:docMk/>
            <pc:sldMk cId="3383089562" sldId="275"/>
            <ac:spMk id="3" creationId="{8109A936-9496-40F2-8874-ECC794D5FB32}"/>
          </ac:spMkLst>
        </pc:spChg>
      </pc:sldChg>
      <pc:sldChg chg="modSp">
        <pc:chgData name="Mathieu Falardeau" userId="S::mfala097@uottawa.ca::e7b2f4f4-72e1-449e-a329-cedef9b9aa77" providerId="AD" clId="Web-{5AA924E2-760B-4E45-81E4-C6BE0D6F59CD}" dt="2021-07-02T23:06:15.623" v="351" actId="20577"/>
        <pc:sldMkLst>
          <pc:docMk/>
          <pc:sldMk cId="2324269115" sldId="276"/>
        </pc:sldMkLst>
        <pc:spChg chg="mod">
          <ac:chgData name="Mathieu Falardeau" userId="S::mfala097@uottawa.ca::e7b2f4f4-72e1-449e-a329-cedef9b9aa77" providerId="AD" clId="Web-{5AA924E2-760B-4E45-81E4-C6BE0D6F59CD}" dt="2021-07-02T23:00:14.371" v="44" actId="20577"/>
          <ac:spMkLst>
            <pc:docMk/>
            <pc:sldMk cId="2324269115" sldId="276"/>
            <ac:spMk id="2" creationId="{024CAD86-D208-466D-8BEA-51BA4535DB81}"/>
          </ac:spMkLst>
        </pc:spChg>
        <pc:spChg chg="mod">
          <ac:chgData name="Mathieu Falardeau" userId="S::mfala097@uottawa.ca::e7b2f4f4-72e1-449e-a329-cedef9b9aa77" providerId="AD" clId="Web-{5AA924E2-760B-4E45-81E4-C6BE0D6F59CD}" dt="2021-07-02T23:06:15.623" v="351" actId="20577"/>
          <ac:spMkLst>
            <pc:docMk/>
            <pc:sldMk cId="2324269115" sldId="276"/>
            <ac:spMk id="3" creationId="{8D979DE5-A791-4957-B9AB-35F956686D28}"/>
          </ac:spMkLst>
        </pc:spChg>
      </pc:sldChg>
      <pc:sldChg chg="addSp modSp mod modShow">
        <pc:chgData name="Mathieu Falardeau" userId="S::mfala097@uottawa.ca::e7b2f4f4-72e1-449e-a329-cedef9b9aa77" providerId="AD" clId="Web-{5AA924E2-760B-4E45-81E4-C6BE0D6F59CD}" dt="2021-07-02T22:26:49.612" v="31"/>
        <pc:sldMkLst>
          <pc:docMk/>
          <pc:sldMk cId="1559969212" sldId="278"/>
        </pc:sldMkLst>
        <pc:spChg chg="mod">
          <ac:chgData name="Mathieu Falardeau" userId="S::mfala097@uottawa.ca::e7b2f4f4-72e1-449e-a329-cedef9b9aa77" providerId="AD" clId="Web-{5AA924E2-760B-4E45-81E4-C6BE0D6F59CD}" dt="2021-07-02T22:19:17.500" v="7" actId="1076"/>
          <ac:spMkLst>
            <pc:docMk/>
            <pc:sldMk cId="1559969212" sldId="278"/>
            <ac:spMk id="4" creationId="{1C5D0570-7030-4CA3-A55A-20AE81174653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16" v="8" actId="1076"/>
          <ac:spMkLst>
            <pc:docMk/>
            <pc:sldMk cId="1559969212" sldId="278"/>
            <ac:spMk id="5" creationId="{783FE104-E1D9-43FF-B4B7-B8D869509ABD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31" v="9" actId="1076"/>
          <ac:spMkLst>
            <pc:docMk/>
            <pc:sldMk cId="1559969212" sldId="278"/>
            <ac:spMk id="9" creationId="{7561C68D-C620-464F-AAEE-A98928CA219C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47" v="10" actId="1076"/>
          <ac:spMkLst>
            <pc:docMk/>
            <pc:sldMk cId="1559969212" sldId="278"/>
            <ac:spMk id="10" creationId="{2E91EB5F-B310-490F-B9FC-8E36E63A03AD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47" v="11" actId="1076"/>
          <ac:spMkLst>
            <pc:docMk/>
            <pc:sldMk cId="1559969212" sldId="278"/>
            <ac:spMk id="13" creationId="{77475250-7B1C-4991-9860-840DD42084DD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63" v="12" actId="1076"/>
          <ac:spMkLst>
            <pc:docMk/>
            <pc:sldMk cId="1559969212" sldId="278"/>
            <ac:spMk id="14" creationId="{A60D9B79-A5DE-48B5-A479-DA3018BEE799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78" v="13" actId="1076"/>
          <ac:spMkLst>
            <pc:docMk/>
            <pc:sldMk cId="1559969212" sldId="278"/>
            <ac:spMk id="15" creationId="{DC5366A3-17E7-4E37-A215-EC5617AE9439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594" v="14" actId="1076"/>
          <ac:spMkLst>
            <pc:docMk/>
            <pc:sldMk cId="1559969212" sldId="278"/>
            <ac:spMk id="16" creationId="{539744F7-B6E5-45C9-8069-BA0A99031728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609" v="15" actId="1076"/>
          <ac:spMkLst>
            <pc:docMk/>
            <pc:sldMk cId="1559969212" sldId="278"/>
            <ac:spMk id="17" creationId="{7D20D999-71B1-4F47-A7FB-21F5FFB92CB7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17.609" v="16" actId="1076"/>
          <ac:spMkLst>
            <pc:docMk/>
            <pc:sldMk cId="1559969212" sldId="278"/>
            <ac:spMk id="18" creationId="{35304BB5-A551-4E7B-85BD-370C6DF3E735}"/>
          </ac:spMkLst>
        </pc:spChg>
        <pc:spChg chg="mod">
          <ac:chgData name="Mathieu Falardeau" userId="S::mfala097@uottawa.ca::e7b2f4f4-72e1-449e-a329-cedef9b9aa77" providerId="AD" clId="Web-{5AA924E2-760B-4E45-81E4-C6BE0D6F59CD}" dt="2021-07-02T22:19:36.281" v="23" actId="1076"/>
          <ac:spMkLst>
            <pc:docMk/>
            <pc:sldMk cId="1559969212" sldId="278"/>
            <ac:spMk id="24" creationId="{81A17656-7FC6-4AB1-B315-E82F7BAEC07E}"/>
          </ac:spMkLst>
        </pc:spChg>
        <pc:grpChg chg="add mod">
          <ac:chgData name="Mathieu Falardeau" userId="S::mfala097@uottawa.ca::e7b2f4f4-72e1-449e-a329-cedef9b9aa77" providerId="AD" clId="Web-{5AA924E2-760B-4E45-81E4-C6BE0D6F59CD}" dt="2021-07-02T22:19:27.141" v="22" actId="1076"/>
          <ac:grpSpMkLst>
            <pc:docMk/>
            <pc:sldMk cId="1559969212" sldId="278"/>
            <ac:grpSpMk id="3" creationId="{28B3D612-F316-45A3-96A0-B9F4025275EF}"/>
          </ac:grpSpMkLst>
        </pc:grpChg>
        <pc:cxnChg chg="mod">
          <ac:chgData name="Mathieu Falardeau" userId="S::mfala097@uottawa.ca::e7b2f4f4-72e1-449e-a329-cedef9b9aa77" providerId="AD" clId="Web-{5AA924E2-760B-4E45-81E4-C6BE0D6F59CD}" dt="2021-07-02T22:19:17.625" v="17" actId="1076"/>
          <ac:cxnSpMkLst>
            <pc:docMk/>
            <pc:sldMk cId="1559969212" sldId="278"/>
            <ac:cxnSpMk id="19" creationId="{414495DD-7E46-4D01-9E65-610C1409F629}"/>
          </ac:cxnSpMkLst>
        </pc:cxnChg>
        <pc:cxnChg chg="mod">
          <ac:chgData name="Mathieu Falardeau" userId="S::mfala097@uottawa.ca::e7b2f4f4-72e1-449e-a329-cedef9b9aa77" providerId="AD" clId="Web-{5AA924E2-760B-4E45-81E4-C6BE0D6F59CD}" dt="2021-07-02T22:19:17.641" v="18" actId="1076"/>
          <ac:cxnSpMkLst>
            <pc:docMk/>
            <pc:sldMk cId="1559969212" sldId="278"/>
            <ac:cxnSpMk id="20" creationId="{757E39C2-7ACD-4CDC-B74F-1EDC8A5FADFB}"/>
          </ac:cxnSpMkLst>
        </pc:cxnChg>
        <pc:cxnChg chg="mod">
          <ac:chgData name="Mathieu Falardeau" userId="S::mfala097@uottawa.ca::e7b2f4f4-72e1-449e-a329-cedef9b9aa77" providerId="AD" clId="Web-{5AA924E2-760B-4E45-81E4-C6BE0D6F59CD}" dt="2021-07-02T22:19:17.656" v="19" actId="1076"/>
          <ac:cxnSpMkLst>
            <pc:docMk/>
            <pc:sldMk cId="1559969212" sldId="278"/>
            <ac:cxnSpMk id="21" creationId="{638EE6E9-55F6-4B80-B61F-1AC695B45C01}"/>
          </ac:cxnSpMkLst>
        </pc:cxnChg>
        <pc:cxnChg chg="mod">
          <ac:chgData name="Mathieu Falardeau" userId="S::mfala097@uottawa.ca::e7b2f4f4-72e1-449e-a329-cedef9b9aa77" providerId="AD" clId="Web-{5AA924E2-760B-4E45-81E4-C6BE0D6F59CD}" dt="2021-07-02T22:19:17.656" v="20" actId="1076"/>
          <ac:cxnSpMkLst>
            <pc:docMk/>
            <pc:sldMk cId="1559969212" sldId="278"/>
            <ac:cxnSpMk id="22" creationId="{E6E1FF1F-7C70-4FFE-A78B-BD8F7F6C6193}"/>
          </ac:cxnSpMkLst>
        </pc:cxnChg>
      </pc:sldChg>
      <pc:sldChg chg="mod modShow">
        <pc:chgData name="Mathieu Falardeau" userId="S::mfala097@uottawa.ca::e7b2f4f4-72e1-449e-a329-cedef9b9aa77" providerId="AD" clId="Web-{5AA924E2-760B-4E45-81E4-C6BE0D6F59CD}" dt="2021-07-02T22:26:49.518" v="30"/>
        <pc:sldMkLst>
          <pc:docMk/>
          <pc:sldMk cId="3007120943" sldId="279"/>
        </pc:sldMkLst>
      </pc:sldChg>
      <pc:sldChg chg="modSp add replId">
        <pc:chgData name="Mathieu Falardeau" userId="S::mfala097@uottawa.ca::e7b2f4f4-72e1-449e-a329-cedef9b9aa77" providerId="AD" clId="Web-{5AA924E2-760B-4E45-81E4-C6BE0D6F59CD}" dt="2021-07-02T23:00:45.105" v="63" actId="20577"/>
        <pc:sldMkLst>
          <pc:docMk/>
          <pc:sldMk cId="3796892918" sldId="280"/>
        </pc:sldMkLst>
        <pc:spChg chg="mod">
          <ac:chgData name="Mathieu Falardeau" userId="S::mfala097@uottawa.ca::e7b2f4f4-72e1-449e-a329-cedef9b9aa77" providerId="AD" clId="Web-{5AA924E2-760B-4E45-81E4-C6BE0D6F59CD}" dt="2021-07-02T23:00:45.105" v="63" actId="20577"/>
          <ac:spMkLst>
            <pc:docMk/>
            <pc:sldMk cId="3796892918" sldId="280"/>
            <ac:spMk id="2" creationId="{F75D029E-D9FD-4828-ACAE-799846FDF83E}"/>
          </ac:spMkLst>
        </pc:spChg>
      </pc:sldChg>
    </pc:docChg>
  </pc:docChgLst>
  <pc:docChgLst>
    <pc:chgData name="Mathieu Falardeau" userId="S::mfala097@uottawa.ca::e7b2f4f4-72e1-449e-a329-cedef9b9aa77" providerId="AD" clId="Web-{51DE2804-43E6-4129-A67D-F00A9EBF2250}"/>
    <pc:docChg chg="modSld">
      <pc:chgData name="Mathieu Falardeau" userId="S::mfala097@uottawa.ca::e7b2f4f4-72e1-449e-a329-cedef9b9aa77" providerId="AD" clId="Web-{51DE2804-43E6-4129-A67D-F00A9EBF2250}" dt="2021-07-09T22:54:21.896" v="50" actId="20577"/>
      <pc:docMkLst>
        <pc:docMk/>
      </pc:docMkLst>
      <pc:sldChg chg="addSp modSp">
        <pc:chgData name="Mathieu Falardeau" userId="S::mfala097@uottawa.ca::e7b2f4f4-72e1-449e-a329-cedef9b9aa77" providerId="AD" clId="Web-{51DE2804-43E6-4129-A67D-F00A9EBF2250}" dt="2021-07-09T22:52:19.098" v="10" actId="20577"/>
        <pc:sldMkLst>
          <pc:docMk/>
          <pc:sldMk cId="4150672164" sldId="268"/>
        </pc:sldMkLst>
        <pc:spChg chg="add mod">
          <ac:chgData name="Mathieu Falardeau" userId="S::mfala097@uottawa.ca::e7b2f4f4-72e1-449e-a329-cedef9b9aa77" providerId="AD" clId="Web-{51DE2804-43E6-4129-A67D-F00A9EBF2250}" dt="2021-07-09T22:52:19.098" v="10" actId="20577"/>
          <ac:spMkLst>
            <pc:docMk/>
            <pc:sldMk cId="4150672164" sldId="268"/>
            <ac:spMk id="2" creationId="{8D8E8CBC-3EAD-4335-BA4B-273D20C10C82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2:59.552" v="24" actId="20577"/>
        <pc:sldMkLst>
          <pc:docMk/>
          <pc:sldMk cId="1544768590" sldId="269"/>
        </pc:sldMkLst>
        <pc:spChg chg="add mod">
          <ac:chgData name="Mathieu Falardeau" userId="S::mfala097@uottawa.ca::e7b2f4f4-72e1-449e-a329-cedef9b9aa77" providerId="AD" clId="Web-{51DE2804-43E6-4129-A67D-F00A9EBF2250}" dt="2021-07-09T22:52:59.552" v="24" actId="20577"/>
          <ac:spMkLst>
            <pc:docMk/>
            <pc:sldMk cId="1544768590" sldId="269"/>
            <ac:spMk id="2" creationId="{AB47E031-F2A4-4385-A6A4-6C04893B7377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24.427" v="32" actId="20577"/>
        <pc:sldMkLst>
          <pc:docMk/>
          <pc:sldMk cId="2444917196" sldId="273"/>
        </pc:sldMkLst>
        <pc:spChg chg="add mod">
          <ac:chgData name="Mathieu Falardeau" userId="S::mfala097@uottawa.ca::e7b2f4f4-72e1-449e-a329-cedef9b9aa77" providerId="AD" clId="Web-{51DE2804-43E6-4129-A67D-F00A9EBF2250}" dt="2021-07-09T22:53:24.427" v="32" actId="20577"/>
          <ac:spMkLst>
            <pc:docMk/>
            <pc:sldMk cId="2444917196" sldId="273"/>
            <ac:spMk id="2" creationId="{3F10D1E0-BC4A-455B-A20D-3C07F2C13F39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4:17.052" v="49" actId="14100"/>
        <pc:sldMkLst>
          <pc:docMk/>
          <pc:sldMk cId="2771528236" sldId="281"/>
        </pc:sldMkLst>
        <pc:spChg chg="add mod">
          <ac:chgData name="Mathieu Falardeau" userId="S::mfala097@uottawa.ca::e7b2f4f4-72e1-449e-a329-cedef9b9aa77" providerId="AD" clId="Web-{51DE2804-43E6-4129-A67D-F00A9EBF2250}" dt="2021-07-09T22:54:17.052" v="49" actId="14100"/>
          <ac:spMkLst>
            <pc:docMk/>
            <pc:sldMk cId="2771528236" sldId="281"/>
            <ac:spMk id="4" creationId="{B39097E4-2EA1-4CAA-A89A-1A7182FDA7AE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4:06.411" v="45" actId="20577"/>
        <pc:sldMkLst>
          <pc:docMk/>
          <pc:sldMk cId="3253919659" sldId="282"/>
        </pc:sldMkLst>
        <pc:spChg chg="add mod">
          <ac:chgData name="Mathieu Falardeau" userId="S::mfala097@uottawa.ca::e7b2f4f4-72e1-449e-a329-cedef9b9aa77" providerId="AD" clId="Web-{51DE2804-43E6-4129-A67D-F00A9EBF2250}" dt="2021-07-09T22:54:06.411" v="45" actId="20577"/>
          <ac:spMkLst>
            <pc:docMk/>
            <pc:sldMk cId="3253919659" sldId="282"/>
            <ac:spMk id="5" creationId="{02387E52-2770-4D6C-837E-3D65389A5F1D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34.864" v="36" actId="20577"/>
        <pc:sldMkLst>
          <pc:docMk/>
          <pc:sldMk cId="3929845584" sldId="283"/>
        </pc:sldMkLst>
        <pc:spChg chg="add mod">
          <ac:chgData name="Mathieu Falardeau" userId="S::mfala097@uottawa.ca::e7b2f4f4-72e1-449e-a329-cedef9b9aa77" providerId="AD" clId="Web-{51DE2804-43E6-4129-A67D-F00A9EBF2250}" dt="2021-07-09T22:53:34.864" v="36" actId="20577"/>
          <ac:spMkLst>
            <pc:docMk/>
            <pc:sldMk cId="3929845584" sldId="283"/>
            <ac:spMk id="7" creationId="{01BB1C9D-551E-4EF8-926C-EB9DA2724FFE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4:21.896" v="50" actId="20577"/>
        <pc:sldMkLst>
          <pc:docMk/>
          <pc:sldMk cId="3481028043" sldId="284"/>
        </pc:sldMkLst>
        <pc:spChg chg="add mod">
          <ac:chgData name="Mathieu Falardeau" userId="S::mfala097@uottawa.ca::e7b2f4f4-72e1-449e-a329-cedef9b9aa77" providerId="AD" clId="Web-{51DE2804-43E6-4129-A67D-F00A9EBF2250}" dt="2021-07-09T22:54:21.896" v="50" actId="20577"/>
          <ac:spMkLst>
            <pc:docMk/>
            <pc:sldMk cId="3481028043" sldId="284"/>
            <ac:spMk id="4" creationId="{9F61E6AA-F638-40B4-A457-30E55C76B038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06.942" v="26" actId="20577"/>
        <pc:sldMkLst>
          <pc:docMk/>
          <pc:sldMk cId="695989360" sldId="285"/>
        </pc:sldMkLst>
        <pc:spChg chg="add mod">
          <ac:chgData name="Mathieu Falardeau" userId="S::mfala097@uottawa.ca::e7b2f4f4-72e1-449e-a329-cedef9b9aa77" providerId="AD" clId="Web-{51DE2804-43E6-4129-A67D-F00A9EBF2250}" dt="2021-07-09T22:53:06.942" v="26" actId="20577"/>
          <ac:spMkLst>
            <pc:docMk/>
            <pc:sldMk cId="695989360" sldId="285"/>
            <ac:spMk id="6" creationId="{219D0067-0D53-4FD8-8885-0256AF84732F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13.145" v="28" actId="20577"/>
        <pc:sldMkLst>
          <pc:docMk/>
          <pc:sldMk cId="2781704746" sldId="286"/>
        </pc:sldMkLst>
        <pc:spChg chg="add mod">
          <ac:chgData name="Mathieu Falardeau" userId="S::mfala097@uottawa.ca::e7b2f4f4-72e1-449e-a329-cedef9b9aa77" providerId="AD" clId="Web-{51DE2804-43E6-4129-A67D-F00A9EBF2250}" dt="2021-07-09T22:53:13.145" v="28" actId="20577"/>
          <ac:spMkLst>
            <pc:docMk/>
            <pc:sldMk cId="2781704746" sldId="286"/>
            <ac:spMk id="7" creationId="{E0BAF0A0-2BEF-4B45-8755-6F5766288EA3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18.395" v="30" actId="20577"/>
        <pc:sldMkLst>
          <pc:docMk/>
          <pc:sldMk cId="2134855341" sldId="287"/>
        </pc:sldMkLst>
        <pc:spChg chg="add mod">
          <ac:chgData name="Mathieu Falardeau" userId="S::mfala097@uottawa.ca::e7b2f4f4-72e1-449e-a329-cedef9b9aa77" providerId="AD" clId="Web-{51DE2804-43E6-4129-A67D-F00A9EBF2250}" dt="2021-07-09T22:53:18.395" v="30" actId="20577"/>
          <ac:spMkLst>
            <pc:docMk/>
            <pc:sldMk cId="2134855341" sldId="287"/>
            <ac:spMk id="6" creationId="{F3F3EBA7-CEA1-4D6C-9261-240B4968E99A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29.161" v="34" actId="20577"/>
        <pc:sldMkLst>
          <pc:docMk/>
          <pc:sldMk cId="2868617075" sldId="288"/>
        </pc:sldMkLst>
        <pc:spChg chg="add mod">
          <ac:chgData name="Mathieu Falardeau" userId="S::mfala097@uottawa.ca::e7b2f4f4-72e1-449e-a329-cedef9b9aa77" providerId="AD" clId="Web-{51DE2804-43E6-4129-A67D-F00A9EBF2250}" dt="2021-07-09T22:53:29.161" v="34" actId="20577"/>
          <ac:spMkLst>
            <pc:docMk/>
            <pc:sldMk cId="2868617075" sldId="288"/>
            <ac:spMk id="6" creationId="{A2EB7A44-0E80-476B-AB21-5C1124DCD831}"/>
          </ac:spMkLst>
        </pc:spChg>
      </pc:sldChg>
      <pc:sldChg chg="addSp modSp">
        <pc:chgData name="Mathieu Falardeau" userId="S::mfala097@uottawa.ca::e7b2f4f4-72e1-449e-a329-cedef9b9aa77" providerId="AD" clId="Web-{51DE2804-43E6-4129-A67D-F00A9EBF2250}" dt="2021-07-09T22:53:40.177" v="38" actId="20577"/>
        <pc:sldMkLst>
          <pc:docMk/>
          <pc:sldMk cId="398253479" sldId="289"/>
        </pc:sldMkLst>
        <pc:spChg chg="add mod">
          <ac:chgData name="Mathieu Falardeau" userId="S::mfala097@uottawa.ca::e7b2f4f4-72e1-449e-a329-cedef9b9aa77" providerId="AD" clId="Web-{51DE2804-43E6-4129-A67D-F00A9EBF2250}" dt="2021-07-09T22:53:40.177" v="38" actId="20577"/>
          <ac:spMkLst>
            <pc:docMk/>
            <pc:sldMk cId="398253479" sldId="289"/>
            <ac:spMk id="7" creationId="{97C9C6F7-0FFC-4F29-92ED-067D483E16C1}"/>
          </ac:spMkLst>
        </pc:spChg>
      </pc:sldChg>
    </pc:docChg>
  </pc:docChgLst>
  <pc:docChgLst>
    <pc:chgData name="Mathieu Falardeau" userId="S::mfala097@uottawa.ca::e7b2f4f4-72e1-449e-a329-cedef9b9aa77" providerId="AD" clId="Web-{15308B3C-4070-47F2-A278-ADDB3BB8473D}"/>
    <pc:docChg chg="modSld">
      <pc:chgData name="Mathieu Falardeau" userId="S::mfala097@uottawa.ca::e7b2f4f4-72e1-449e-a329-cedef9b9aa77" providerId="AD" clId="Web-{15308B3C-4070-47F2-A278-ADDB3BB8473D}" dt="2021-07-07T00:01:46.307" v="0" actId="1076"/>
      <pc:docMkLst>
        <pc:docMk/>
      </pc:docMkLst>
      <pc:sldChg chg="modSp">
        <pc:chgData name="Mathieu Falardeau" userId="S::mfala097@uottawa.ca::e7b2f4f4-72e1-449e-a329-cedef9b9aa77" providerId="AD" clId="Web-{15308B3C-4070-47F2-A278-ADDB3BB8473D}" dt="2021-07-07T00:01:46.307" v="0" actId="1076"/>
        <pc:sldMkLst>
          <pc:docMk/>
          <pc:sldMk cId="2781704746" sldId="286"/>
        </pc:sldMkLst>
        <pc:picChg chg="mod">
          <ac:chgData name="Mathieu Falardeau" userId="S::mfala097@uottawa.ca::e7b2f4f4-72e1-449e-a329-cedef9b9aa77" providerId="AD" clId="Web-{15308B3C-4070-47F2-A278-ADDB3BB8473D}" dt="2021-07-07T00:01:46.307" v="0" actId="1076"/>
          <ac:picMkLst>
            <pc:docMk/>
            <pc:sldMk cId="2781704746" sldId="286"/>
            <ac:picMk id="4" creationId="{5E558856-BD0B-4265-A964-9DE5EE98AD5B}"/>
          </ac:picMkLst>
        </pc:picChg>
      </pc:sldChg>
    </pc:docChg>
  </pc:docChgLst>
  <pc:docChgLst>
    <pc:chgData name="Jun Chen" userId="S::jchen526@uottawa.ca::ec614d6a-af67-4173-a4af-55d204aad198" providerId="AD" clId="Web-{1C1F515A-8324-4ACE-993F-EA7161EB02AB}"/>
    <pc:docChg chg="modSld">
      <pc:chgData name="Jun Chen" userId="S::jchen526@uottawa.ca::ec614d6a-af67-4173-a4af-55d204aad198" providerId="AD" clId="Web-{1C1F515A-8324-4ACE-993F-EA7161EB02AB}" dt="2021-05-19T00:23:37.626" v="52" actId="1076"/>
      <pc:docMkLst>
        <pc:docMk/>
      </pc:docMkLst>
      <pc:sldChg chg="addSp delSp modSp">
        <pc:chgData name="Jun Chen" userId="S::jchen526@uottawa.ca::ec614d6a-af67-4173-a4af-55d204aad198" providerId="AD" clId="Web-{1C1F515A-8324-4ACE-993F-EA7161EB02AB}" dt="2021-05-19T00:23:37.626" v="52" actId="1076"/>
        <pc:sldMkLst>
          <pc:docMk/>
          <pc:sldMk cId="4150672164" sldId="268"/>
        </pc:sldMkLst>
        <pc:spChg chg="mod">
          <ac:chgData name="Jun Chen" userId="S::jchen526@uottawa.ca::ec614d6a-af67-4173-a4af-55d204aad198" providerId="AD" clId="Web-{1C1F515A-8324-4ACE-993F-EA7161EB02AB}" dt="2021-05-19T00:23:37.626" v="52" actId="1076"/>
          <ac:spMkLst>
            <pc:docMk/>
            <pc:sldMk cId="4150672164" sldId="268"/>
            <ac:spMk id="7" creationId="{50C7DE7D-2473-44AF-B94E-297F1B061EA8}"/>
          </ac:spMkLst>
        </pc:spChg>
        <pc:spChg chg="add mod">
          <ac:chgData name="Jun Chen" userId="S::jchen526@uottawa.ca::ec614d6a-af67-4173-a4af-55d204aad198" providerId="AD" clId="Web-{1C1F515A-8324-4ACE-993F-EA7161EB02AB}" dt="2021-05-19T00:23:23.563" v="50" actId="1076"/>
          <ac:spMkLst>
            <pc:docMk/>
            <pc:sldMk cId="4150672164" sldId="268"/>
            <ac:spMk id="10" creationId="{4074D938-E926-4EBE-80C0-7D61EC8667DC}"/>
          </ac:spMkLst>
        </pc:spChg>
        <pc:picChg chg="add del mod">
          <ac:chgData name="Jun Chen" userId="S::jchen526@uottawa.ca::ec614d6a-af67-4173-a4af-55d204aad198" providerId="AD" clId="Web-{1C1F515A-8324-4ACE-993F-EA7161EB02AB}" dt="2021-05-19T00:20:08.687" v="5"/>
          <ac:picMkLst>
            <pc:docMk/>
            <pc:sldMk cId="4150672164" sldId="268"/>
            <ac:picMk id="3" creationId="{FBF3DDE9-4481-4A5A-BF8F-F52748652BAD}"/>
          </ac:picMkLst>
        </pc:picChg>
        <pc:picChg chg="add del mod">
          <ac:chgData name="Jun Chen" userId="S::jchen526@uottawa.ca::ec614d6a-af67-4173-a4af-55d204aad198" providerId="AD" clId="Web-{1C1F515A-8324-4ACE-993F-EA7161EB02AB}" dt="2021-05-19T00:20:31.671" v="10"/>
          <ac:picMkLst>
            <pc:docMk/>
            <pc:sldMk cId="4150672164" sldId="268"/>
            <ac:picMk id="5" creationId="{D7A7895D-BE6C-4F39-8A75-A56AC89F4C84}"/>
          </ac:picMkLst>
        </pc:picChg>
        <pc:picChg chg="mod">
          <ac:chgData name="Jun Chen" userId="S::jchen526@uottawa.ca::ec614d6a-af67-4173-a4af-55d204aad198" providerId="AD" clId="Web-{1C1F515A-8324-4ACE-993F-EA7161EB02AB}" dt="2021-05-19T00:23:28.595" v="51" actId="1076"/>
          <ac:picMkLst>
            <pc:docMk/>
            <pc:sldMk cId="4150672164" sldId="268"/>
            <ac:picMk id="6" creationId="{7451BB3D-3B71-48AD-A5CD-4550485F0671}"/>
          </ac:picMkLst>
        </pc:picChg>
        <pc:picChg chg="add del mod">
          <ac:chgData name="Jun Chen" userId="S::jchen526@uottawa.ca::ec614d6a-af67-4173-a4af-55d204aad198" providerId="AD" clId="Web-{1C1F515A-8324-4ACE-993F-EA7161EB02AB}" dt="2021-05-19T00:22:06.438" v="17"/>
          <ac:picMkLst>
            <pc:docMk/>
            <pc:sldMk cId="4150672164" sldId="268"/>
            <ac:picMk id="9" creationId="{FA57FAE0-CF15-4A65-9B9C-47AE4EDABCBF}"/>
          </ac:picMkLst>
        </pc:picChg>
        <pc:picChg chg="add mod">
          <ac:chgData name="Jun Chen" userId="S::jchen526@uottawa.ca::ec614d6a-af67-4173-a4af-55d204aad198" providerId="AD" clId="Web-{1C1F515A-8324-4ACE-993F-EA7161EB02AB}" dt="2021-05-19T00:22:17.172" v="20" actId="14100"/>
          <ac:picMkLst>
            <pc:docMk/>
            <pc:sldMk cId="4150672164" sldId="268"/>
            <ac:picMk id="11" creationId="{610D8100-BB78-4E83-AFF4-1EA14A0BDB79}"/>
          </ac:picMkLst>
        </pc:picChg>
      </pc:sldChg>
    </pc:docChg>
  </pc:docChgLst>
  <pc:docChgLst>
    <pc:chgData name="Mathieu Falardeau" userId="S::mfala097@uottawa.ca::e7b2f4f4-72e1-449e-a329-cedef9b9aa77" providerId="AD" clId="Web-{F8D3AE46-0BD3-46FA-9E3D-3B224FF93BED}"/>
    <pc:docChg chg="modSld">
      <pc:chgData name="Mathieu Falardeau" userId="S::mfala097@uottawa.ca::e7b2f4f4-72e1-449e-a329-cedef9b9aa77" providerId="AD" clId="Web-{F8D3AE46-0BD3-46FA-9E3D-3B224FF93BED}" dt="2021-05-19T00:53:33.806" v="20" actId="20577"/>
      <pc:docMkLst>
        <pc:docMk/>
      </pc:docMkLst>
      <pc:sldChg chg="modSp">
        <pc:chgData name="Mathieu Falardeau" userId="S::mfala097@uottawa.ca::e7b2f4f4-72e1-449e-a329-cedef9b9aa77" providerId="AD" clId="Web-{F8D3AE46-0BD3-46FA-9E3D-3B224FF93BED}" dt="2021-05-19T00:53:33.806" v="20" actId="20577"/>
        <pc:sldMkLst>
          <pc:docMk/>
          <pc:sldMk cId="4041025144" sldId="269"/>
        </pc:sldMkLst>
        <pc:spChg chg="mod">
          <ac:chgData name="Mathieu Falardeau" userId="S::mfala097@uottawa.ca::e7b2f4f4-72e1-449e-a329-cedef9b9aa77" providerId="AD" clId="Web-{F8D3AE46-0BD3-46FA-9E3D-3B224FF93BED}" dt="2021-05-19T00:53:33.806" v="20" actId="20577"/>
          <ac:spMkLst>
            <pc:docMk/>
            <pc:sldMk cId="4041025144" sldId="269"/>
            <ac:spMk id="3" creationId="{51A6EE3B-0491-495D-BC04-ED0782005C02}"/>
          </ac:spMkLst>
        </pc:spChg>
      </pc:sldChg>
    </pc:docChg>
  </pc:docChgLst>
  <pc:docChgLst>
    <pc:chgData name="Mathieu Falardeau" userId="S::mfala097@uottawa.ca::e7b2f4f4-72e1-449e-a329-cedef9b9aa77" providerId="AD" clId="Web-{B3692F0B-E0DC-4FF6-AAD2-12B69B5B62CF}"/>
    <pc:docChg chg="addSld modSld">
      <pc:chgData name="Mathieu Falardeau" userId="S::mfala097@uottawa.ca::e7b2f4f4-72e1-449e-a329-cedef9b9aa77" providerId="AD" clId="Web-{B3692F0B-E0DC-4FF6-AAD2-12B69B5B62CF}" dt="2022-03-23T01:30:32.589" v="798" actId="20577"/>
      <pc:docMkLst>
        <pc:docMk/>
      </pc:docMkLst>
      <pc:sldChg chg="modSp">
        <pc:chgData name="Mathieu Falardeau" userId="S::mfala097@uottawa.ca::e7b2f4f4-72e1-449e-a329-cedef9b9aa77" providerId="AD" clId="Web-{B3692F0B-E0DC-4FF6-AAD2-12B69B5B62CF}" dt="2022-03-23T00:22:51.612" v="267" actId="20577"/>
        <pc:sldMkLst>
          <pc:docMk/>
          <pc:sldMk cId="875560913" sldId="267"/>
        </pc:sldMkLst>
        <pc:spChg chg="mod">
          <ac:chgData name="Mathieu Falardeau" userId="S::mfala097@uottawa.ca::e7b2f4f4-72e1-449e-a329-cedef9b9aa77" providerId="AD" clId="Web-{B3692F0B-E0DC-4FF6-AAD2-12B69B5B62CF}" dt="2022-03-23T00:22:51.612" v="267" actId="20577"/>
          <ac:spMkLst>
            <pc:docMk/>
            <pc:sldMk cId="875560913" sldId="267"/>
            <ac:spMk id="31" creationId="{00000000-0000-0000-0000-000000000000}"/>
          </ac:spMkLst>
        </pc:spChg>
      </pc:sldChg>
      <pc:sldChg chg="modSp">
        <pc:chgData name="Mathieu Falardeau" userId="S::mfala097@uottawa.ca::e7b2f4f4-72e1-449e-a329-cedef9b9aa77" providerId="AD" clId="Web-{B3692F0B-E0DC-4FF6-AAD2-12B69B5B62CF}" dt="2022-03-23T01:30:32.589" v="798" actId="20577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B3692F0B-E0DC-4FF6-AAD2-12B69B5B62CF}" dt="2022-03-23T01:30:32.589" v="798" actId="20577"/>
          <ac:spMkLst>
            <pc:docMk/>
            <pc:sldMk cId="1544768590" sldId="269"/>
            <ac:spMk id="4" creationId="{BE27C4BC-B0CE-450D-A8F5-8E229CF0D1C0}"/>
          </ac:spMkLst>
        </pc:spChg>
      </pc:sldChg>
      <pc:sldChg chg="addSp delSp modSp mod modClrScheme chgLayout">
        <pc:chgData name="Mathieu Falardeau" userId="S::mfala097@uottawa.ca::e7b2f4f4-72e1-449e-a329-cedef9b9aa77" providerId="AD" clId="Web-{B3692F0B-E0DC-4FF6-AAD2-12B69B5B62CF}" dt="2022-03-23T00:46:27.735" v="458" actId="14100"/>
        <pc:sldMkLst>
          <pc:docMk/>
          <pc:sldMk cId="695989360" sldId="285"/>
        </pc:sldMkLst>
        <pc:spChg chg="mod">
          <ac:chgData name="Mathieu Falardeau" userId="S::mfala097@uottawa.ca::e7b2f4f4-72e1-449e-a329-cedef9b9aa77" providerId="AD" clId="Web-{B3692F0B-E0DC-4FF6-AAD2-12B69B5B62CF}" dt="2022-03-23T00:46:16.938" v="456"/>
          <ac:spMkLst>
            <pc:docMk/>
            <pc:sldMk cId="695989360" sldId="285"/>
            <ac:spMk id="2" creationId="{13AA7E44-F004-44C3-B494-B145344E9CD8}"/>
          </ac:spMkLst>
        </pc:spChg>
        <pc:spChg chg="mod">
          <ac:chgData name="Mathieu Falardeau" userId="S::mfala097@uottawa.ca::e7b2f4f4-72e1-449e-a329-cedef9b9aa77" providerId="AD" clId="Web-{B3692F0B-E0DC-4FF6-AAD2-12B69B5B62CF}" dt="2022-03-23T00:46:27.735" v="458" actId="14100"/>
          <ac:spMkLst>
            <pc:docMk/>
            <pc:sldMk cId="695989360" sldId="285"/>
            <ac:spMk id="3" creationId="{C75F23E9-4C46-42E6-AD62-7C393A54AAE0}"/>
          </ac:spMkLst>
        </pc:spChg>
        <pc:spChg chg="mod">
          <ac:chgData name="Mathieu Falardeau" userId="S::mfala097@uottawa.ca::e7b2f4f4-72e1-449e-a329-cedef9b9aa77" providerId="AD" clId="Web-{B3692F0B-E0DC-4FF6-AAD2-12B69B5B62CF}" dt="2022-03-23T00:46:16.938" v="456"/>
          <ac:spMkLst>
            <pc:docMk/>
            <pc:sldMk cId="695989360" sldId="285"/>
            <ac:spMk id="6" creationId="{219D0067-0D53-4FD8-8885-0256AF84732F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0:46:16.938" v="456"/>
          <ac:spMkLst>
            <pc:docMk/>
            <pc:sldMk cId="695989360" sldId="285"/>
            <ac:spMk id="11" creationId="{7D1B6698-BBEA-DE2F-DD89-225F301DAD4F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0:46:16.938" v="456"/>
          <ac:spMkLst>
            <pc:docMk/>
            <pc:sldMk cId="695989360" sldId="285"/>
            <ac:spMk id="13" creationId="{7DC4DB06-13E1-B291-2C00-93AC6E92E20D}"/>
          </ac:spMkLst>
        </pc:spChg>
      </pc:sldChg>
      <pc:sldChg chg="addSp delSp modSp">
        <pc:chgData name="Mathieu Falardeau" userId="S::mfala097@uottawa.ca::e7b2f4f4-72e1-449e-a329-cedef9b9aa77" providerId="AD" clId="Web-{B3692F0B-E0DC-4FF6-AAD2-12B69B5B62CF}" dt="2022-03-23T00:17:50.531" v="212" actId="20577"/>
        <pc:sldMkLst>
          <pc:docMk/>
          <pc:sldMk cId="2587458718" sldId="287"/>
        </pc:sldMkLst>
        <pc:spChg chg="mod">
          <ac:chgData name="Mathieu Falardeau" userId="S::mfala097@uottawa.ca::e7b2f4f4-72e1-449e-a329-cedef9b9aa77" providerId="AD" clId="Web-{B3692F0B-E0DC-4FF6-AAD2-12B69B5B62CF}" dt="2022-03-23T00:17:50.531" v="212" actId="20577"/>
          <ac:spMkLst>
            <pc:docMk/>
            <pc:sldMk cId="2587458718" sldId="287"/>
            <ac:spMk id="3" creationId="{7A76CCAF-2C22-4244-AAF7-01C0924F4EF1}"/>
          </ac:spMkLst>
        </pc:spChg>
        <pc:picChg chg="add mod">
          <ac:chgData name="Mathieu Falardeau" userId="S::mfala097@uottawa.ca::e7b2f4f4-72e1-449e-a329-cedef9b9aa77" providerId="AD" clId="Web-{B3692F0B-E0DC-4FF6-AAD2-12B69B5B62CF}" dt="2022-03-23T00:13:34.809" v="102" actId="1076"/>
          <ac:picMkLst>
            <pc:docMk/>
            <pc:sldMk cId="2587458718" sldId="287"/>
            <ac:picMk id="4" creationId="{69678A6D-DFCD-B367-CA99-E99CE0763F79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0:09:40.588" v="66"/>
          <ac:picMkLst>
            <pc:docMk/>
            <pc:sldMk cId="2587458718" sldId="287"/>
            <ac:picMk id="5" creationId="{61D8FF4E-864D-A223-F3AE-6218D2A99E69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0:09:18.775" v="59"/>
          <ac:picMkLst>
            <pc:docMk/>
            <pc:sldMk cId="2587458718" sldId="287"/>
            <ac:picMk id="6" creationId="{08D4CB5C-5F31-207A-630F-5F148B33D0AA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0:14:08.560" v="103"/>
          <ac:picMkLst>
            <pc:docMk/>
            <pc:sldMk cId="2587458718" sldId="287"/>
            <ac:picMk id="7" creationId="{C66D3BC3-92B3-A231-C0AB-3CA6B90903D6}"/>
          </ac:picMkLst>
        </pc:picChg>
      </pc:sldChg>
      <pc:sldChg chg="addSp delSp modSp new mod modClrScheme chgLayout">
        <pc:chgData name="Mathieu Falardeau" userId="S::mfala097@uottawa.ca::e7b2f4f4-72e1-449e-a329-cedef9b9aa77" providerId="AD" clId="Web-{B3692F0B-E0DC-4FF6-AAD2-12B69B5B62CF}" dt="2022-03-23T00:42:59.108" v="440" actId="20577"/>
        <pc:sldMkLst>
          <pc:docMk/>
          <pc:sldMk cId="853951533" sldId="288"/>
        </pc:sldMkLst>
        <pc:spChg chg="mod">
          <ac:chgData name="Mathieu Falardeau" userId="S::mfala097@uottawa.ca::e7b2f4f4-72e1-449e-a329-cedef9b9aa77" providerId="AD" clId="Web-{B3692F0B-E0DC-4FF6-AAD2-12B69B5B62CF}" dt="2022-03-23T00:38:11.340" v="356"/>
          <ac:spMkLst>
            <pc:docMk/>
            <pc:sldMk cId="853951533" sldId="288"/>
            <ac:spMk id="2" creationId="{9572A481-3592-9A45-7CE2-CC1AA55F41B2}"/>
          </ac:spMkLst>
        </pc:spChg>
        <pc:spChg chg="mod">
          <ac:chgData name="Mathieu Falardeau" userId="S::mfala097@uottawa.ca::e7b2f4f4-72e1-449e-a329-cedef9b9aa77" providerId="AD" clId="Web-{B3692F0B-E0DC-4FF6-AAD2-12B69B5B62CF}" dt="2022-03-23T00:42:59.108" v="440" actId="20577"/>
          <ac:spMkLst>
            <pc:docMk/>
            <pc:sldMk cId="853951533" sldId="288"/>
            <ac:spMk id="3" creationId="{6D290B70-4DBD-F4EE-57E0-85FCC6F3979F}"/>
          </ac:spMkLst>
        </pc:spChg>
        <pc:picChg chg="add del mod modCrop">
          <ac:chgData name="Mathieu Falardeau" userId="S::mfala097@uottawa.ca::e7b2f4f4-72e1-449e-a329-cedef9b9aa77" providerId="AD" clId="Web-{B3692F0B-E0DC-4FF6-AAD2-12B69B5B62CF}" dt="2022-03-23T00:29:05.662" v="353"/>
          <ac:picMkLst>
            <pc:docMk/>
            <pc:sldMk cId="853951533" sldId="288"/>
            <ac:picMk id="4" creationId="{3124F3E3-CC95-B93F-63C0-D6137F6D56FF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0:38:53.668" v="364" actId="14100"/>
          <ac:picMkLst>
            <pc:docMk/>
            <pc:sldMk cId="853951533" sldId="288"/>
            <ac:picMk id="5" creationId="{ED1FC1BD-BE5A-5BD2-7BB0-CBE8E2DD6684}"/>
          </ac:picMkLst>
        </pc:picChg>
      </pc:sldChg>
      <pc:sldChg chg="addSp delSp modSp new">
        <pc:chgData name="Mathieu Falardeau" userId="S::mfala097@uottawa.ca::e7b2f4f4-72e1-449e-a329-cedef9b9aa77" providerId="AD" clId="Web-{B3692F0B-E0DC-4FF6-AAD2-12B69B5B62CF}" dt="2022-03-23T01:30:04.230" v="785"/>
        <pc:sldMkLst>
          <pc:docMk/>
          <pc:sldMk cId="3049339522" sldId="289"/>
        </pc:sldMkLst>
        <pc:spChg chg="mod">
          <ac:chgData name="Mathieu Falardeau" userId="S::mfala097@uottawa.ca::e7b2f4f4-72e1-449e-a329-cedef9b9aa77" providerId="AD" clId="Web-{B3692F0B-E0DC-4FF6-AAD2-12B69B5B62CF}" dt="2022-03-23T00:52:12.863" v="554"/>
          <ac:spMkLst>
            <pc:docMk/>
            <pc:sldMk cId="3049339522" sldId="289"/>
            <ac:spMk id="2" creationId="{E32ABC73-CF1F-BAEF-78BC-E3F4E1B024B7}"/>
          </ac:spMkLst>
        </pc:spChg>
        <pc:spChg chg="mod">
          <ac:chgData name="Mathieu Falardeau" userId="S::mfala097@uottawa.ca::e7b2f4f4-72e1-449e-a329-cedef9b9aa77" providerId="AD" clId="Web-{B3692F0B-E0DC-4FF6-AAD2-12B69B5B62CF}" dt="2022-03-23T01:01:53.182" v="615" actId="20577"/>
          <ac:spMkLst>
            <pc:docMk/>
            <pc:sldMk cId="3049339522" sldId="289"/>
            <ac:spMk id="3" creationId="{75D03BC2-60DE-874C-7D06-78EC4F4B8D09}"/>
          </ac:spMkLst>
        </pc:spChg>
        <pc:spChg chg="del">
          <ac:chgData name="Mathieu Falardeau" userId="S::mfala097@uottawa.ca::e7b2f4f4-72e1-449e-a329-cedef9b9aa77" providerId="AD" clId="Web-{B3692F0B-E0DC-4FF6-AAD2-12B69B5B62CF}" dt="2022-03-23T00:43:14.280" v="442"/>
          <ac:spMkLst>
            <pc:docMk/>
            <pc:sldMk cId="3049339522" sldId="289"/>
            <ac:spMk id="4" creationId="{2B755388-66F5-A999-7A53-E614936308F1}"/>
          </ac:spMkLst>
        </pc:spChg>
        <pc:spChg chg="add del">
          <ac:chgData name="Mathieu Falardeau" userId="S::mfala097@uottawa.ca::e7b2f4f4-72e1-449e-a329-cedef9b9aa77" providerId="AD" clId="Web-{B3692F0B-E0DC-4FF6-AAD2-12B69B5B62CF}" dt="2022-03-23T01:30:04.230" v="785"/>
          <ac:spMkLst>
            <pc:docMk/>
            <pc:sldMk cId="3049339522" sldId="289"/>
            <ac:spMk id="13" creationId="{A338BE09-C941-61B4-FF4B-BE046826A3F1}"/>
          </ac:spMkLst>
        </pc:spChg>
        <pc:picChg chg="add del mod">
          <ac:chgData name="Mathieu Falardeau" userId="S::mfala097@uottawa.ca::e7b2f4f4-72e1-449e-a329-cedef9b9aa77" providerId="AD" clId="Web-{B3692F0B-E0DC-4FF6-AAD2-12B69B5B62CF}" dt="2022-03-23T00:52:34.864" v="558"/>
          <ac:picMkLst>
            <pc:docMk/>
            <pc:sldMk cId="3049339522" sldId="289"/>
            <ac:picMk id="5" creationId="{60B3E241-9622-137B-9FFE-3A03F0968C08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0:59:29.055" v="610" actId="1076"/>
          <ac:picMkLst>
            <pc:docMk/>
            <pc:sldMk cId="3049339522" sldId="289"/>
            <ac:picMk id="6" creationId="{8BEC8521-10D9-45F8-06DF-C74B9E2A1952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02:19.526" v="623" actId="1076"/>
          <ac:picMkLst>
            <pc:docMk/>
            <pc:sldMk cId="3049339522" sldId="289"/>
            <ac:picMk id="7" creationId="{C9A35017-F2AB-FA9E-B844-A94F11B43A8A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0:54:17.927" v="570"/>
          <ac:picMkLst>
            <pc:docMk/>
            <pc:sldMk cId="3049339522" sldId="289"/>
            <ac:picMk id="8" creationId="{78BCC8C4-F857-1324-7CBF-6AB73E599A05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0:56:50.569" v="576"/>
          <ac:picMkLst>
            <pc:docMk/>
            <pc:sldMk cId="3049339522" sldId="289"/>
            <ac:picMk id="9" creationId="{C9E13674-5652-C5FB-86C1-496F55509F4E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02:19.541" v="624" actId="1076"/>
          <ac:picMkLst>
            <pc:docMk/>
            <pc:sldMk cId="3049339522" sldId="289"/>
            <ac:picMk id="10" creationId="{DA766AB4-19B3-EA4A-CC7B-8AD0C1238ECE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0:59:29.055" v="609" actId="1076"/>
          <ac:picMkLst>
            <pc:docMk/>
            <pc:sldMk cId="3049339522" sldId="289"/>
            <ac:picMk id="11" creationId="{10A4BB30-1B29-F432-E86A-1383713626A8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02:19.557" v="625" actId="1076"/>
          <ac:picMkLst>
            <pc:docMk/>
            <pc:sldMk cId="3049339522" sldId="289"/>
            <ac:picMk id="12" creationId="{AC40EA2B-99A9-07CD-66C2-CC74C8B59F65}"/>
          </ac:picMkLst>
        </pc:picChg>
      </pc:sldChg>
      <pc:sldChg chg="addSp delSp modSp add mod replId modClrScheme chgLayout">
        <pc:chgData name="Mathieu Falardeau" userId="S::mfala097@uottawa.ca::e7b2f4f4-72e1-449e-a329-cedef9b9aa77" providerId="AD" clId="Web-{B3692F0B-E0DC-4FF6-AAD2-12B69B5B62CF}" dt="2022-03-23T01:30:20.323" v="797" actId="1076"/>
        <pc:sldMkLst>
          <pc:docMk/>
          <pc:sldMk cId="1723480195" sldId="290"/>
        </pc:sldMkLst>
        <pc:spChg chg="mod ord">
          <ac:chgData name="Mathieu Falardeau" userId="S::mfala097@uottawa.ca::e7b2f4f4-72e1-449e-a329-cedef9b9aa77" providerId="AD" clId="Web-{B3692F0B-E0DC-4FF6-AAD2-12B69B5B62CF}" dt="2022-03-23T01:25:59.524" v="753" actId="1076"/>
          <ac:spMkLst>
            <pc:docMk/>
            <pc:sldMk cId="1723480195" sldId="290"/>
            <ac:spMk id="2" creationId="{E32ABC73-CF1F-BAEF-78BC-E3F4E1B024B7}"/>
          </ac:spMkLst>
        </pc:spChg>
        <pc:spChg chg="del mod">
          <ac:chgData name="Mathieu Falardeau" userId="S::mfala097@uottawa.ca::e7b2f4f4-72e1-449e-a329-cedef9b9aa77" providerId="AD" clId="Web-{B3692F0B-E0DC-4FF6-AAD2-12B69B5B62CF}" dt="2022-03-23T01:21:19.365" v="706"/>
          <ac:spMkLst>
            <pc:docMk/>
            <pc:sldMk cId="1723480195" sldId="290"/>
            <ac:spMk id="3" creationId="{75D03BC2-60DE-874C-7D06-78EC4F4B8D09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1:52.615" v="709"/>
          <ac:spMkLst>
            <pc:docMk/>
            <pc:sldMk cId="1723480195" sldId="290"/>
            <ac:spMk id="5" creationId="{3CE7381A-3682-1E4B-AC19-8E0840F85162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3:07.382" v="718"/>
          <ac:spMkLst>
            <pc:docMk/>
            <pc:sldMk cId="1723480195" sldId="290"/>
            <ac:spMk id="44" creationId="{1F868994-4ADC-68A9-B886-B7B91806DA77}"/>
          </ac:spMkLst>
        </pc:spChg>
        <pc:spChg chg="add del mod ord">
          <ac:chgData name="Mathieu Falardeau" userId="S::mfala097@uottawa.ca::e7b2f4f4-72e1-449e-a329-cedef9b9aa77" providerId="AD" clId="Web-{B3692F0B-E0DC-4FF6-AAD2-12B69B5B62CF}" dt="2022-03-23T01:26:06.743" v="756"/>
          <ac:spMkLst>
            <pc:docMk/>
            <pc:sldMk cId="1723480195" sldId="290"/>
            <ac:spMk id="53" creationId="{D9FF3E19-B1F6-8500-FFED-CC1F5B0AAA61}"/>
          </ac:spMkLst>
        </pc:spChg>
        <pc:spChg chg="add del mod ord">
          <ac:chgData name="Mathieu Falardeau" userId="S::mfala097@uottawa.ca::e7b2f4f4-72e1-449e-a329-cedef9b9aa77" providerId="AD" clId="Web-{B3692F0B-E0DC-4FF6-AAD2-12B69B5B62CF}" dt="2022-03-23T01:26:03.477" v="754"/>
          <ac:spMkLst>
            <pc:docMk/>
            <pc:sldMk cId="1723480195" sldId="290"/>
            <ac:spMk id="54" creationId="{E92D9125-CA77-019A-8A29-9C2E11812F2B}"/>
          </ac:spMkLst>
        </pc:spChg>
        <pc:spChg chg="add del mod ord">
          <ac:chgData name="Mathieu Falardeau" userId="S::mfala097@uottawa.ca::e7b2f4f4-72e1-449e-a329-cedef9b9aa77" providerId="AD" clId="Web-{B3692F0B-E0DC-4FF6-AAD2-12B69B5B62CF}" dt="2022-03-23T01:26:08.149" v="757"/>
          <ac:spMkLst>
            <pc:docMk/>
            <pc:sldMk cId="1723480195" sldId="290"/>
            <ac:spMk id="55" creationId="{1982DF0E-D656-E8B2-A589-8FDF9B7D3772}"/>
          </ac:spMkLst>
        </pc:spChg>
        <pc:spChg chg="add del mod ord">
          <ac:chgData name="Mathieu Falardeau" userId="S::mfala097@uottawa.ca::e7b2f4f4-72e1-449e-a329-cedef9b9aa77" providerId="AD" clId="Web-{B3692F0B-E0DC-4FF6-AAD2-12B69B5B62CF}" dt="2022-03-23T01:26:09.462" v="758"/>
          <ac:spMkLst>
            <pc:docMk/>
            <pc:sldMk cId="1723480195" sldId="290"/>
            <ac:spMk id="56" creationId="{D4FDC44F-6300-F081-1FE3-3726F54EFED5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6:04.587" v="755"/>
          <ac:spMkLst>
            <pc:docMk/>
            <pc:sldMk cId="1723480195" sldId="290"/>
            <ac:spMk id="60" creationId="{002F3733-37F6-D87E-7DBA-D62837C5C063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5:47.727" v="749"/>
          <ac:spMkLst>
            <pc:docMk/>
            <pc:sldMk cId="1723480195" sldId="290"/>
            <ac:spMk id="62" creationId="{26CA442A-D37A-4A8E-6C84-824B1DF424D7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5:47.727" v="748"/>
          <ac:spMkLst>
            <pc:docMk/>
            <pc:sldMk cId="1723480195" sldId="290"/>
            <ac:spMk id="63" creationId="{0F4342F4-39B5-4D16-8055-263B646C04DF}"/>
          </ac:spMkLst>
        </pc:spChg>
        <pc:spChg chg="add del mod">
          <ac:chgData name="Mathieu Falardeau" userId="S::mfala097@uottawa.ca::e7b2f4f4-72e1-449e-a329-cedef9b9aa77" providerId="AD" clId="Web-{B3692F0B-E0DC-4FF6-AAD2-12B69B5B62CF}" dt="2022-03-23T01:26:10.352" v="759"/>
          <ac:spMkLst>
            <pc:docMk/>
            <pc:sldMk cId="1723480195" sldId="290"/>
            <ac:spMk id="65" creationId="{021B9F0C-C372-8E7E-1F41-992352AB3388}"/>
          </ac:spMkLst>
        </pc:spChg>
        <pc:spChg chg="add mod">
          <ac:chgData name="Mathieu Falardeau" userId="S::mfala097@uottawa.ca::e7b2f4f4-72e1-449e-a329-cedef9b9aa77" providerId="AD" clId="Web-{B3692F0B-E0DC-4FF6-AAD2-12B69B5B62CF}" dt="2022-03-23T01:30:20.323" v="797" actId="1076"/>
          <ac:spMkLst>
            <pc:docMk/>
            <pc:sldMk cId="1723480195" sldId="290"/>
            <ac:spMk id="71" creationId="{FE491A84-3F8A-E347-F138-A335B5F6B9E5}"/>
          </ac:spMkLst>
        </pc:spChg>
        <pc:graphicFrameChg chg="add del mod ord modGraphic">
          <ac:chgData name="Mathieu Falardeau" userId="S::mfala097@uottawa.ca::e7b2f4f4-72e1-449e-a329-cedef9b9aa77" providerId="AD" clId="Web-{B3692F0B-E0DC-4FF6-AAD2-12B69B5B62CF}" dt="2022-03-23T01:21:48.443" v="708"/>
          <ac:graphicFrameMkLst>
            <pc:docMk/>
            <pc:sldMk cId="1723480195" sldId="290"/>
            <ac:graphicFrameMk id="8" creationId="{6EF127F4-D04D-83B3-C77B-2DECE1E34217}"/>
          </ac:graphicFrameMkLst>
        </pc:graphicFrameChg>
        <pc:graphicFrameChg chg="add del mod ord modGraphic">
          <ac:chgData name="Mathieu Falardeau" userId="S::mfala097@uottawa.ca::e7b2f4f4-72e1-449e-a329-cedef9b9aa77" providerId="AD" clId="Web-{B3692F0B-E0DC-4FF6-AAD2-12B69B5B62CF}" dt="2022-03-23T01:23:05.054" v="717"/>
          <ac:graphicFrameMkLst>
            <pc:docMk/>
            <pc:sldMk cId="1723480195" sldId="290"/>
            <ac:graphicFrameMk id="19" creationId="{035E8114-C267-6942-5694-C53212A4319B}"/>
          </ac:graphicFrameMkLst>
        </pc:graphicFrameChg>
        <pc:graphicFrameChg chg="add del mod ord modGraphic">
          <ac:chgData name="Mathieu Falardeau" userId="S::mfala097@uottawa.ca::e7b2f4f4-72e1-449e-a329-cedef9b9aa77" providerId="AD" clId="Web-{B3692F0B-E0DC-4FF6-AAD2-12B69B5B62CF}" dt="2022-03-23T01:23:40.866" v="719"/>
          <ac:graphicFrameMkLst>
            <pc:docMk/>
            <pc:sldMk cId="1723480195" sldId="290"/>
            <ac:graphicFrameMk id="45" creationId="{4D4A3F54-F642-752D-04EA-98CAE54FA70D}"/>
          </ac:graphicFrameMkLst>
        </pc:graphicFrameChg>
        <pc:picChg chg="del">
          <ac:chgData name="Mathieu Falardeau" userId="S::mfala097@uottawa.ca::e7b2f4f4-72e1-449e-a329-cedef9b9aa77" providerId="AD" clId="Web-{B3692F0B-E0DC-4FF6-AAD2-12B69B5B62CF}" dt="2022-03-23T01:03:00.948" v="631"/>
          <ac:picMkLst>
            <pc:docMk/>
            <pc:sldMk cId="1723480195" sldId="290"/>
            <ac:picMk id="6" creationId="{8BEC8521-10D9-45F8-06DF-C74B9E2A1952}"/>
          </ac:picMkLst>
        </pc:picChg>
        <pc:picChg chg="del">
          <ac:chgData name="Mathieu Falardeau" userId="S::mfala097@uottawa.ca::e7b2f4f4-72e1-449e-a329-cedef9b9aa77" providerId="AD" clId="Web-{B3692F0B-E0DC-4FF6-AAD2-12B69B5B62CF}" dt="2022-03-23T01:02:59.073" v="628"/>
          <ac:picMkLst>
            <pc:docMk/>
            <pc:sldMk cId="1723480195" sldId="290"/>
            <ac:picMk id="7" creationId="{C9A35017-F2AB-FA9E-B844-A94F11B43A8A}"/>
          </ac:picMkLst>
        </pc:picChg>
        <pc:picChg chg="del">
          <ac:chgData name="Mathieu Falardeau" userId="S::mfala097@uottawa.ca::e7b2f4f4-72e1-449e-a329-cedef9b9aa77" providerId="AD" clId="Web-{B3692F0B-E0DC-4FF6-AAD2-12B69B5B62CF}" dt="2022-03-23T01:03:00.323" v="630"/>
          <ac:picMkLst>
            <pc:docMk/>
            <pc:sldMk cId="1723480195" sldId="290"/>
            <ac:picMk id="10" creationId="{DA766AB4-19B3-EA4A-CC7B-8AD0C1238ECE}"/>
          </ac:picMkLst>
        </pc:picChg>
        <pc:picChg chg="del">
          <ac:chgData name="Mathieu Falardeau" userId="S::mfala097@uottawa.ca::e7b2f4f4-72e1-449e-a329-cedef9b9aa77" providerId="AD" clId="Web-{B3692F0B-E0DC-4FF6-AAD2-12B69B5B62CF}" dt="2022-03-23T01:03:01.620" v="632"/>
          <ac:picMkLst>
            <pc:docMk/>
            <pc:sldMk cId="1723480195" sldId="290"/>
            <ac:picMk id="11" creationId="{10A4BB30-1B29-F432-E86A-1383713626A8}"/>
          </ac:picMkLst>
        </pc:picChg>
        <pc:picChg chg="del">
          <ac:chgData name="Mathieu Falardeau" userId="S::mfala097@uottawa.ca::e7b2f4f4-72e1-449e-a329-cedef9b9aa77" providerId="AD" clId="Web-{B3692F0B-E0DC-4FF6-AAD2-12B69B5B62CF}" dt="2022-03-23T01:02:59.885" v="629"/>
          <ac:picMkLst>
            <pc:docMk/>
            <pc:sldMk cId="1723480195" sldId="290"/>
            <ac:picMk id="12" creationId="{AC40EA2B-99A9-07CD-66C2-CC74C8B59F65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1:22:57.944" v="714"/>
          <ac:picMkLst>
            <pc:docMk/>
            <pc:sldMk cId="1723480195" sldId="290"/>
            <ac:picMk id="41" creationId="{85C42BDE-13AC-0C5C-4466-099C3CDCFBB6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1:23:03.241" v="716"/>
          <ac:picMkLst>
            <pc:docMk/>
            <pc:sldMk cId="1723480195" sldId="290"/>
            <ac:picMk id="42" creationId="{E982FB26-C9F1-ED98-00E1-38BAC4B7CE07}"/>
          </ac:picMkLst>
        </pc:picChg>
        <pc:picChg chg="add del mod ord">
          <ac:chgData name="Mathieu Falardeau" userId="S::mfala097@uottawa.ca::e7b2f4f4-72e1-449e-a329-cedef9b9aa77" providerId="AD" clId="Web-{B3692F0B-E0DC-4FF6-AAD2-12B69B5B62CF}" dt="2022-03-23T01:24:13.461" v="722"/>
          <ac:picMkLst>
            <pc:docMk/>
            <pc:sldMk cId="1723480195" sldId="290"/>
            <ac:picMk id="57" creationId="{0F214730-FF3C-E851-6482-AC661FE4A01D}"/>
          </ac:picMkLst>
        </pc:picChg>
        <pc:picChg chg="add del mod ord">
          <ac:chgData name="Mathieu Falardeau" userId="S::mfala097@uottawa.ca::e7b2f4f4-72e1-449e-a329-cedef9b9aa77" providerId="AD" clId="Web-{B3692F0B-E0DC-4FF6-AAD2-12B69B5B62CF}" dt="2022-03-23T01:24:21.617" v="725"/>
          <ac:picMkLst>
            <pc:docMk/>
            <pc:sldMk cId="1723480195" sldId="290"/>
            <ac:picMk id="58" creationId="{6061C97F-9FB8-0229-06DC-960798010EFA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1:27:59.181" v="779"/>
          <ac:picMkLst>
            <pc:docMk/>
            <pc:sldMk cId="1723480195" sldId="290"/>
            <ac:picMk id="66" creationId="{CA08FB02-7CD5-E187-0010-CA2648A326B2}"/>
          </ac:picMkLst>
        </pc:picChg>
        <pc:picChg chg="add del mod">
          <ac:chgData name="Mathieu Falardeau" userId="S::mfala097@uottawa.ca::e7b2f4f4-72e1-449e-a329-cedef9b9aa77" providerId="AD" clId="Web-{B3692F0B-E0DC-4FF6-AAD2-12B69B5B62CF}" dt="2022-03-23T01:27:58.228" v="778"/>
          <ac:picMkLst>
            <pc:docMk/>
            <pc:sldMk cId="1723480195" sldId="290"/>
            <ac:picMk id="67" creationId="{3D7DE1AF-A222-A24B-91F2-C0F13E34491A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27:01.259" v="774" actId="1076"/>
          <ac:picMkLst>
            <pc:docMk/>
            <pc:sldMk cId="1723480195" sldId="290"/>
            <ac:picMk id="68" creationId="{0A7255A7-524C-EFA5-9E1D-F615449162AB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29:25.260" v="781" actId="1076"/>
          <ac:picMkLst>
            <pc:docMk/>
            <pc:sldMk cId="1723480195" sldId="290"/>
            <ac:picMk id="69" creationId="{AEB2ED2D-DA00-84C4-0F34-9C763FB1BC86}"/>
          </ac:picMkLst>
        </pc:picChg>
        <pc:picChg chg="add mod">
          <ac:chgData name="Mathieu Falardeau" userId="S::mfala097@uottawa.ca::e7b2f4f4-72e1-449e-a329-cedef9b9aa77" providerId="AD" clId="Web-{B3692F0B-E0DC-4FF6-AAD2-12B69B5B62CF}" dt="2022-03-23T01:29:38.276" v="783" actId="1076"/>
          <ac:picMkLst>
            <pc:docMk/>
            <pc:sldMk cId="1723480195" sldId="290"/>
            <ac:picMk id="70" creationId="{B68628CB-2B37-1826-2760-A9693E4C24B1}"/>
          </ac:picMkLst>
        </pc:picChg>
      </pc:sldChg>
    </pc:docChg>
  </pc:docChgLst>
  <pc:docChgLst>
    <pc:chgData name="Rajinder Sambhi" userId="9eb093d1-2eda-42e8-8382-84a471f28c83" providerId="ADAL" clId="{9DC73F2F-8995-4D53-B3C0-E4E59D8571FA}"/>
    <pc:docChg chg="modSld">
      <pc:chgData name="Rajinder Sambhi" userId="9eb093d1-2eda-42e8-8382-84a471f28c83" providerId="ADAL" clId="{9DC73F2F-8995-4D53-B3C0-E4E59D8571FA}" dt="2021-07-04T22:58:04.133" v="0" actId="948"/>
      <pc:docMkLst>
        <pc:docMk/>
      </pc:docMkLst>
      <pc:sldChg chg="modSp mod">
        <pc:chgData name="Rajinder Sambhi" userId="9eb093d1-2eda-42e8-8382-84a471f28c83" providerId="ADAL" clId="{9DC73F2F-8995-4D53-B3C0-E4E59D8571FA}" dt="2021-07-04T22:58:04.133" v="0" actId="948"/>
        <pc:sldMkLst>
          <pc:docMk/>
          <pc:sldMk cId="3253919659" sldId="282"/>
        </pc:sldMkLst>
        <pc:spChg chg="mod">
          <ac:chgData name="Rajinder Sambhi" userId="9eb093d1-2eda-42e8-8382-84a471f28c83" providerId="ADAL" clId="{9DC73F2F-8995-4D53-B3C0-E4E59D8571FA}" dt="2021-07-04T22:58:04.133" v="0" actId="948"/>
          <ac:spMkLst>
            <pc:docMk/>
            <pc:sldMk cId="3253919659" sldId="282"/>
            <ac:spMk id="3" creationId="{8D979DE5-A791-4957-B9AB-35F956686D28}"/>
          </ac:spMkLst>
        </pc:spChg>
      </pc:sldChg>
    </pc:docChg>
  </pc:docChgLst>
  <pc:docChgLst>
    <pc:chgData name="Mathieu Falardeau" userId="S::mfala097@uottawa.ca::e7b2f4f4-72e1-449e-a329-cedef9b9aa77" providerId="AD" clId="Web-{F5CA9A6D-8672-424F-BA3D-15AE94771548}"/>
    <pc:docChg chg="modSld">
      <pc:chgData name="Mathieu Falardeau" userId="S::mfala097@uottawa.ca::e7b2f4f4-72e1-449e-a329-cedef9b9aa77" providerId="AD" clId="Web-{F5CA9A6D-8672-424F-BA3D-15AE94771548}" dt="2022-03-25T00:38:57.065" v="20" actId="20577"/>
      <pc:docMkLst>
        <pc:docMk/>
      </pc:docMkLst>
      <pc:sldChg chg="modSp">
        <pc:chgData name="Mathieu Falardeau" userId="S::mfala097@uottawa.ca::e7b2f4f4-72e1-449e-a329-cedef9b9aa77" providerId="AD" clId="Web-{F5CA9A6D-8672-424F-BA3D-15AE94771548}" dt="2022-03-25T00:38:57.065" v="20" actId="20577"/>
        <pc:sldMkLst>
          <pc:docMk/>
          <pc:sldMk cId="3519671178" sldId="298"/>
        </pc:sldMkLst>
        <pc:spChg chg="mod">
          <ac:chgData name="Mathieu Falardeau" userId="S::mfala097@uottawa.ca::e7b2f4f4-72e1-449e-a329-cedef9b9aa77" providerId="AD" clId="Web-{F5CA9A6D-8672-424F-BA3D-15AE94771548}" dt="2022-03-25T00:38:57.065" v="20" actId="20577"/>
          <ac:spMkLst>
            <pc:docMk/>
            <pc:sldMk cId="3519671178" sldId="298"/>
            <ac:spMk id="3" creationId="{8D979DE5-A791-4957-B9AB-35F956686D28}"/>
          </ac:spMkLst>
        </pc:spChg>
        <pc:picChg chg="mod">
          <ac:chgData name="Mathieu Falardeau" userId="S::mfala097@uottawa.ca::e7b2f4f4-72e1-449e-a329-cedef9b9aa77" providerId="AD" clId="Web-{F5CA9A6D-8672-424F-BA3D-15AE94771548}" dt="2022-03-25T00:38:48.736" v="17" actId="1076"/>
          <ac:picMkLst>
            <pc:docMk/>
            <pc:sldMk cId="3519671178" sldId="298"/>
            <ac:picMk id="16" creationId="{502E77A9-7A68-4159-986C-2ACF6904A114}"/>
          </ac:picMkLst>
        </pc:picChg>
      </pc:sldChg>
    </pc:docChg>
  </pc:docChgLst>
  <pc:docChgLst>
    <pc:chgData name="Jun Chen" userId="S::jchen526@uottawa.ca::ec614d6a-af67-4173-a4af-55d204aad198" providerId="AD" clId="Web-{F6DB435D-4C6A-A403-75BD-2A355241E00D}"/>
    <pc:docChg chg="modSld">
      <pc:chgData name="Jun Chen" userId="S::jchen526@uottawa.ca::ec614d6a-af67-4173-a4af-55d204aad198" providerId="AD" clId="Web-{F6DB435D-4C6A-A403-75BD-2A355241E00D}" dt="2021-07-09T23:08:08.981" v="75" actId="1076"/>
      <pc:docMkLst>
        <pc:docMk/>
      </pc:docMkLst>
      <pc:sldChg chg="addSp delSp modSp modNotes">
        <pc:chgData name="Jun Chen" userId="S::jchen526@uottawa.ca::ec614d6a-af67-4173-a4af-55d204aad198" providerId="AD" clId="Web-{F6DB435D-4C6A-A403-75BD-2A355241E00D}" dt="2021-07-09T23:08:08.981" v="75" actId="1076"/>
        <pc:sldMkLst>
          <pc:docMk/>
          <pc:sldMk cId="2868617075" sldId="288"/>
        </pc:sldMkLst>
        <pc:picChg chg="del mod">
          <ac:chgData name="Jun Chen" userId="S::jchen526@uottawa.ca::ec614d6a-af67-4173-a4af-55d204aad198" providerId="AD" clId="Web-{F6DB435D-4C6A-A403-75BD-2A355241E00D}" dt="2021-07-09T22:59:04.353" v="31"/>
          <ac:picMkLst>
            <pc:docMk/>
            <pc:sldMk cId="2868617075" sldId="288"/>
            <ac:picMk id="4" creationId="{DE24387B-6DC5-46F5-A1BD-5571EAA841B2}"/>
          </ac:picMkLst>
        </pc:picChg>
        <pc:picChg chg="add mod modCrop">
          <ac:chgData name="Jun Chen" userId="S::jchen526@uottawa.ca::ec614d6a-af67-4173-a4af-55d204aad198" providerId="AD" clId="Web-{F6DB435D-4C6A-A403-75BD-2A355241E00D}" dt="2021-07-09T23:06:53.278" v="72" actId="1076"/>
          <ac:picMkLst>
            <pc:docMk/>
            <pc:sldMk cId="2868617075" sldId="288"/>
            <ac:picMk id="5" creationId="{D64FEAF5-4230-4743-BB19-64189A1C945A}"/>
          </ac:picMkLst>
        </pc:picChg>
        <pc:picChg chg="add del mod">
          <ac:chgData name="Jun Chen" userId="S::jchen526@uottawa.ca::ec614d6a-af67-4173-a4af-55d204aad198" providerId="AD" clId="Web-{F6DB435D-4C6A-A403-75BD-2A355241E00D}" dt="2021-07-09T23:06:30.949" v="66"/>
          <ac:picMkLst>
            <pc:docMk/>
            <pc:sldMk cId="2868617075" sldId="288"/>
            <ac:picMk id="7" creationId="{8CBBA33C-D2B1-43BA-BC3E-6C71AF5AE739}"/>
          </ac:picMkLst>
        </pc:picChg>
        <pc:picChg chg="add mod">
          <ac:chgData name="Jun Chen" userId="S::jchen526@uottawa.ca::ec614d6a-af67-4173-a4af-55d204aad198" providerId="AD" clId="Web-{F6DB435D-4C6A-A403-75BD-2A355241E00D}" dt="2021-07-09T23:08:08.981" v="75" actId="1076"/>
          <ac:picMkLst>
            <pc:docMk/>
            <pc:sldMk cId="2868617075" sldId="288"/>
            <ac:picMk id="8" creationId="{D45D42B7-EE72-43AD-ABFD-559D8C4D4072}"/>
          </ac:picMkLst>
        </pc:picChg>
        <pc:picChg chg="add mod modCrop">
          <ac:chgData name="Jun Chen" userId="S::jchen526@uottawa.ca::ec614d6a-af67-4173-a4af-55d204aad198" providerId="AD" clId="Web-{F6DB435D-4C6A-A403-75BD-2A355241E00D}" dt="2021-07-09T23:06:53.325" v="74" actId="1076"/>
          <ac:picMkLst>
            <pc:docMk/>
            <pc:sldMk cId="2868617075" sldId="288"/>
            <ac:picMk id="9" creationId="{4D32EC3C-5EA1-4080-9510-0C7362316399}"/>
          </ac:picMkLst>
        </pc:picChg>
      </pc:sldChg>
    </pc:docChg>
  </pc:docChgLst>
  <pc:docChgLst>
    <pc:chgData name="Nada Noureddine" userId="S::nnour042@uottawa.ca::d2d90369-318a-4aeb-a0f9-c94d7fc6ca98" providerId="AD" clId="Web-{BFCB14C1-93FB-4F90-96D2-57AAF5AA55EA}"/>
    <pc:docChg chg="modSld">
      <pc:chgData name="Nada Noureddine" userId="S::nnour042@uottawa.ca::d2d90369-318a-4aeb-a0f9-c94d7fc6ca98" providerId="AD" clId="Web-{BFCB14C1-93FB-4F90-96D2-57AAF5AA55EA}" dt="2021-07-03T03:32:56.654" v="571" actId="1076"/>
      <pc:docMkLst>
        <pc:docMk/>
      </pc:docMkLst>
      <pc:sldChg chg="addSp delSp modSp">
        <pc:chgData name="Nada Noureddine" userId="S::nnour042@uottawa.ca::d2d90369-318a-4aeb-a0f9-c94d7fc6ca98" providerId="AD" clId="Web-{BFCB14C1-93FB-4F90-96D2-57AAF5AA55EA}" dt="2021-07-03T03:09:05.478" v="381" actId="14100"/>
        <pc:sldMkLst>
          <pc:docMk/>
          <pc:sldMk cId="3383089562" sldId="275"/>
        </pc:sldMkLst>
        <pc:spChg chg="mod">
          <ac:chgData name="Nada Noureddine" userId="S::nnour042@uottawa.ca::d2d90369-318a-4aeb-a0f9-c94d7fc6ca98" providerId="AD" clId="Web-{BFCB14C1-93FB-4F90-96D2-57AAF5AA55EA}" dt="2021-07-03T03:01:21.660" v="348" actId="20577"/>
          <ac:spMkLst>
            <pc:docMk/>
            <pc:sldMk cId="3383089562" sldId="275"/>
            <ac:spMk id="2" creationId="{F75D029E-D9FD-4828-ACAE-799846FDF83E}"/>
          </ac:spMkLst>
        </pc:spChg>
        <pc:spChg chg="mod">
          <ac:chgData name="Nada Noureddine" userId="S::nnour042@uottawa.ca::d2d90369-318a-4aeb-a0f9-c94d7fc6ca98" providerId="AD" clId="Web-{BFCB14C1-93FB-4F90-96D2-57AAF5AA55EA}" dt="2021-07-03T03:09:05.478" v="381" actId="14100"/>
          <ac:spMkLst>
            <pc:docMk/>
            <pc:sldMk cId="3383089562" sldId="275"/>
            <ac:spMk id="3" creationId="{8109A936-9496-40F2-8874-ECC794D5FB32}"/>
          </ac:spMkLst>
        </pc:spChg>
        <pc:spChg chg="add del">
          <ac:chgData name="Nada Noureddine" userId="S::nnour042@uottawa.ca::d2d90369-318a-4aeb-a0f9-c94d7fc6ca98" providerId="AD" clId="Web-{BFCB14C1-93FB-4F90-96D2-57AAF5AA55EA}" dt="2021-07-03T02:55:11.218" v="162"/>
          <ac:spMkLst>
            <pc:docMk/>
            <pc:sldMk cId="3383089562" sldId="275"/>
            <ac:spMk id="5" creationId="{9D0E4656-9BA3-4EBB-B670-ACDBC05C2463}"/>
          </ac:spMkLst>
        </pc:spChg>
        <pc:spChg chg="add del mod">
          <ac:chgData name="Nada Noureddine" userId="S::nnour042@uottawa.ca::d2d90369-318a-4aeb-a0f9-c94d7fc6ca98" providerId="AD" clId="Web-{BFCB14C1-93FB-4F90-96D2-57AAF5AA55EA}" dt="2021-07-03T02:55:06.296" v="161"/>
          <ac:spMkLst>
            <pc:docMk/>
            <pc:sldMk cId="3383089562" sldId="275"/>
            <ac:spMk id="6" creationId="{81676618-D988-4435-8914-274B32EBC978}"/>
          </ac:spMkLst>
        </pc:spChg>
        <pc:cxnChg chg="add del mod">
          <ac:chgData name="Nada Noureddine" userId="S::nnour042@uottawa.ca::d2d90369-318a-4aeb-a0f9-c94d7fc6ca98" providerId="AD" clId="Web-{BFCB14C1-93FB-4F90-96D2-57AAF5AA55EA}" dt="2021-07-03T02:50:24.293" v="33"/>
          <ac:cxnSpMkLst>
            <pc:docMk/>
            <pc:sldMk cId="3383089562" sldId="275"/>
            <ac:cxnSpMk id="4" creationId="{8E60062D-54A0-47AF-82B7-827408848053}"/>
          </ac:cxnSpMkLst>
        </pc:cxnChg>
      </pc:sldChg>
      <pc:sldChg chg="addSp delSp modSp">
        <pc:chgData name="Nada Noureddine" userId="S::nnour042@uottawa.ca::d2d90369-318a-4aeb-a0f9-c94d7fc6ca98" providerId="AD" clId="Web-{BFCB14C1-93FB-4F90-96D2-57AAF5AA55EA}" dt="2021-07-03T03:32:56.654" v="571" actId="1076"/>
        <pc:sldMkLst>
          <pc:docMk/>
          <pc:sldMk cId="3796892918" sldId="280"/>
        </pc:sldMkLst>
        <pc:spChg chg="mod">
          <ac:chgData name="Nada Noureddine" userId="S::nnour042@uottawa.ca::d2d90369-318a-4aeb-a0f9-c94d7fc6ca98" providerId="AD" clId="Web-{BFCB14C1-93FB-4F90-96D2-57AAF5AA55EA}" dt="2021-07-03T03:28:45.571" v="506" actId="20577"/>
          <ac:spMkLst>
            <pc:docMk/>
            <pc:sldMk cId="3796892918" sldId="280"/>
            <ac:spMk id="2" creationId="{F75D029E-D9FD-4828-ACAE-799846FDF83E}"/>
          </ac:spMkLst>
        </pc:spChg>
        <pc:spChg chg="mod">
          <ac:chgData name="Nada Noureddine" userId="S::nnour042@uottawa.ca::d2d90369-318a-4aeb-a0f9-c94d7fc6ca98" providerId="AD" clId="Web-{BFCB14C1-93FB-4F90-96D2-57AAF5AA55EA}" dt="2021-07-03T03:32:56.654" v="571" actId="1076"/>
          <ac:spMkLst>
            <pc:docMk/>
            <pc:sldMk cId="3796892918" sldId="280"/>
            <ac:spMk id="3" creationId="{8109A936-9496-40F2-8874-ECC794D5FB32}"/>
          </ac:spMkLst>
        </pc:spChg>
        <pc:spChg chg="add del mod">
          <ac:chgData name="Nada Noureddine" userId="S::nnour042@uottawa.ca::d2d90369-318a-4aeb-a0f9-c94d7fc6ca98" providerId="AD" clId="Web-{BFCB14C1-93FB-4F90-96D2-57AAF5AA55EA}" dt="2021-07-03T03:30:48.666" v="530"/>
          <ac:spMkLst>
            <pc:docMk/>
            <pc:sldMk cId="3796892918" sldId="280"/>
            <ac:spMk id="4" creationId="{002373B4-AD01-4568-A937-E65D0239AE0B}"/>
          </ac:spMkLst>
        </pc:spChg>
        <pc:spChg chg="add del">
          <ac:chgData name="Nada Noureddine" userId="S::nnour042@uottawa.ca::d2d90369-318a-4aeb-a0f9-c94d7fc6ca98" providerId="AD" clId="Web-{BFCB14C1-93FB-4F90-96D2-57AAF5AA55EA}" dt="2021-07-03T03:30:42.854" v="528"/>
          <ac:spMkLst>
            <pc:docMk/>
            <pc:sldMk cId="3796892918" sldId="280"/>
            <ac:spMk id="5" creationId="{D6FDEE36-C044-4D8B-8017-B145BD97F7AA}"/>
          </ac:spMkLst>
        </pc:spChg>
        <pc:spChg chg="add del mod">
          <ac:chgData name="Nada Noureddine" userId="S::nnour042@uottawa.ca::d2d90369-318a-4aeb-a0f9-c94d7fc6ca98" providerId="AD" clId="Web-{BFCB14C1-93FB-4F90-96D2-57AAF5AA55EA}" dt="2021-07-03T03:31:02.996" v="533"/>
          <ac:spMkLst>
            <pc:docMk/>
            <pc:sldMk cId="3796892918" sldId="280"/>
            <ac:spMk id="6" creationId="{54E56CD1-462F-4D08-BFD3-D4DD7375655D}"/>
          </ac:spMkLst>
        </pc:spChg>
        <pc:spChg chg="add del mod">
          <ac:chgData name="Nada Noureddine" userId="S::nnour042@uottawa.ca::d2d90369-318a-4aeb-a0f9-c94d7fc6ca98" providerId="AD" clId="Web-{BFCB14C1-93FB-4F90-96D2-57AAF5AA55EA}" dt="2021-07-03T03:32:26.591" v="558"/>
          <ac:spMkLst>
            <pc:docMk/>
            <pc:sldMk cId="3796892918" sldId="280"/>
            <ac:spMk id="7" creationId="{9F474330-D865-470D-B2C2-F788CCFFC29C}"/>
          </ac:spMkLst>
        </pc:spChg>
      </pc:sldChg>
    </pc:docChg>
  </pc:docChgLst>
  <pc:docChgLst>
    <pc:chgData name="Mathieu Falardeau" userId="S::mfala097@uottawa.ca::e7b2f4f4-72e1-449e-a329-cedef9b9aa77" providerId="AD" clId="Web-{687BA465-6272-4B7E-AED7-E3E6D6E95BEA}"/>
    <pc:docChg chg="modSld">
      <pc:chgData name="Mathieu Falardeau" userId="S::mfala097@uottawa.ca::e7b2f4f4-72e1-449e-a329-cedef9b9aa77" providerId="AD" clId="Web-{687BA465-6272-4B7E-AED7-E3E6D6E95BEA}" dt="2021-05-22T01:35:55.842" v="149" actId="1076"/>
      <pc:docMkLst>
        <pc:docMk/>
      </pc:docMkLst>
      <pc:sldChg chg="modSp">
        <pc:chgData name="Mathieu Falardeau" userId="S::mfala097@uottawa.ca::e7b2f4f4-72e1-449e-a329-cedef9b9aa77" providerId="AD" clId="Web-{687BA465-6272-4B7E-AED7-E3E6D6E95BEA}" dt="2021-05-22T01:03:21.677" v="39" actId="20577"/>
        <pc:sldMkLst>
          <pc:docMk/>
          <pc:sldMk cId="2660312519" sldId="270"/>
        </pc:sldMkLst>
        <pc:spChg chg="mod">
          <ac:chgData name="Mathieu Falardeau" userId="S::mfala097@uottawa.ca::e7b2f4f4-72e1-449e-a329-cedef9b9aa77" providerId="AD" clId="Web-{687BA465-6272-4B7E-AED7-E3E6D6E95BEA}" dt="2021-05-22T01:03:21.677" v="39" actId="20577"/>
          <ac:spMkLst>
            <pc:docMk/>
            <pc:sldMk cId="2660312519" sldId="270"/>
            <ac:spMk id="3" creationId="{60DAB666-0BD3-494A-AF5C-112B083FA57E}"/>
          </ac:spMkLst>
        </pc:spChg>
      </pc:sldChg>
      <pc:sldChg chg="addSp delSp modSp mod modClrScheme chgLayout">
        <pc:chgData name="Mathieu Falardeau" userId="S::mfala097@uottawa.ca::e7b2f4f4-72e1-449e-a329-cedef9b9aa77" providerId="AD" clId="Web-{687BA465-6272-4B7E-AED7-E3E6D6E95BEA}" dt="2021-05-22T01:31:45.997" v="118" actId="20577"/>
        <pc:sldMkLst>
          <pc:docMk/>
          <pc:sldMk cId="756491556" sldId="271"/>
        </pc:sldMkLst>
        <pc:spChg chg="mod">
          <ac:chgData name="Mathieu Falardeau" userId="S::mfala097@uottawa.ca::e7b2f4f4-72e1-449e-a329-cedef9b9aa77" providerId="AD" clId="Web-{687BA465-6272-4B7E-AED7-E3E6D6E95BEA}" dt="2021-05-22T01:10:21.366" v="48"/>
          <ac:spMkLst>
            <pc:docMk/>
            <pc:sldMk cId="756491556" sldId="271"/>
            <ac:spMk id="2" creationId="{F747D582-73EC-44A2-A9D5-7147B4ACAFDD}"/>
          </ac:spMkLst>
        </pc:spChg>
        <pc:spChg chg="mod">
          <ac:chgData name="Mathieu Falardeau" userId="S::mfala097@uottawa.ca::e7b2f4f4-72e1-449e-a329-cedef9b9aa77" providerId="AD" clId="Web-{687BA465-6272-4B7E-AED7-E3E6D6E95BEA}" dt="2021-05-22T01:31:45.997" v="118" actId="20577"/>
          <ac:spMkLst>
            <pc:docMk/>
            <pc:sldMk cId="756491556" sldId="271"/>
            <ac:spMk id="150" creationId="{F2174228-31A6-4D9E-8187-8F6B6D547CD0}"/>
          </ac:spMkLst>
        </pc:spChg>
        <pc:picChg chg="add mod modCrop">
          <ac:chgData name="Mathieu Falardeau" userId="S::mfala097@uottawa.ca::e7b2f4f4-72e1-449e-a329-cedef9b9aa77" providerId="AD" clId="Web-{687BA465-6272-4B7E-AED7-E3E6D6E95BEA}" dt="2021-05-22T01:16:42.461" v="76" actId="1076"/>
          <ac:picMkLst>
            <pc:docMk/>
            <pc:sldMk cId="756491556" sldId="271"/>
            <ac:picMk id="3" creationId="{9D88A9EA-446C-41E9-A179-586E092E6BF3}"/>
          </ac:picMkLst>
        </pc:picChg>
        <pc:picChg chg="add del mod">
          <ac:chgData name="Mathieu Falardeau" userId="S::mfala097@uottawa.ca::e7b2f4f4-72e1-449e-a329-cedef9b9aa77" providerId="AD" clId="Web-{687BA465-6272-4B7E-AED7-E3E6D6E95BEA}" dt="2021-05-22T01:13:20.179" v="58"/>
          <ac:picMkLst>
            <pc:docMk/>
            <pc:sldMk cId="756491556" sldId="271"/>
            <ac:picMk id="4" creationId="{24D3CA19-D8DB-48A9-A473-A444AF2CED78}"/>
          </ac:picMkLst>
        </pc:picChg>
        <pc:picChg chg="add mod">
          <ac:chgData name="Mathieu Falardeau" userId="S::mfala097@uottawa.ca::e7b2f4f4-72e1-449e-a329-cedef9b9aa77" providerId="AD" clId="Web-{687BA465-6272-4B7E-AED7-E3E6D6E95BEA}" dt="2021-05-22T01:16:38.336" v="75" actId="1076"/>
          <ac:picMkLst>
            <pc:docMk/>
            <pc:sldMk cId="756491556" sldId="271"/>
            <ac:picMk id="5" creationId="{0FFD19B2-D75A-438E-A26A-B62DFD96EB32}"/>
          </ac:picMkLst>
        </pc:picChg>
      </pc:sldChg>
      <pc:sldChg chg="modSp">
        <pc:chgData name="Mathieu Falardeau" userId="S::mfala097@uottawa.ca::e7b2f4f4-72e1-449e-a329-cedef9b9aa77" providerId="AD" clId="Web-{687BA465-6272-4B7E-AED7-E3E6D6E95BEA}" dt="2021-05-22T00:55:49.707" v="16" actId="20577"/>
        <pc:sldMkLst>
          <pc:docMk/>
          <pc:sldMk cId="1031822224" sldId="272"/>
        </pc:sldMkLst>
        <pc:spChg chg="mod">
          <ac:chgData name="Mathieu Falardeau" userId="S::mfala097@uottawa.ca::e7b2f4f4-72e1-449e-a329-cedef9b9aa77" providerId="AD" clId="Web-{687BA465-6272-4B7E-AED7-E3E6D6E95BEA}" dt="2021-05-22T00:55:49.707" v="16" actId="20577"/>
          <ac:spMkLst>
            <pc:docMk/>
            <pc:sldMk cId="1031822224" sldId="272"/>
            <ac:spMk id="3" creationId="{F48FC86A-5215-489F-84A1-324E9B683721}"/>
          </ac:spMkLst>
        </pc:spChg>
      </pc:sldChg>
      <pc:sldChg chg="addSp delSp modSp mod modClrScheme chgLayout">
        <pc:chgData name="Mathieu Falardeau" userId="S::mfala097@uottawa.ca::e7b2f4f4-72e1-449e-a329-cedef9b9aa77" providerId="AD" clId="Web-{687BA465-6272-4B7E-AED7-E3E6D6E95BEA}" dt="2021-05-22T01:33:13.654" v="121" actId="1076"/>
        <pc:sldMkLst>
          <pc:docMk/>
          <pc:sldMk cId="920165776" sldId="273"/>
        </pc:sldMkLst>
        <pc:spChg chg="mod">
          <ac:chgData name="Mathieu Falardeau" userId="S::mfala097@uottawa.ca::e7b2f4f4-72e1-449e-a329-cedef9b9aa77" providerId="AD" clId="Web-{687BA465-6272-4B7E-AED7-E3E6D6E95BEA}" dt="2021-05-22T01:24:20.432" v="88"/>
          <ac:spMkLst>
            <pc:docMk/>
            <pc:sldMk cId="920165776" sldId="273"/>
            <ac:spMk id="2" creationId="{F747D582-73EC-44A2-A9D5-7147B4ACAFDD}"/>
          </ac:spMkLst>
        </pc:spChg>
        <pc:spChg chg="mod">
          <ac:chgData name="Mathieu Falardeau" userId="S::mfala097@uottawa.ca::e7b2f4f4-72e1-449e-a329-cedef9b9aa77" providerId="AD" clId="Web-{687BA465-6272-4B7E-AED7-E3E6D6E95BEA}" dt="2021-05-22T01:31:53.872" v="120" actId="20577"/>
          <ac:spMkLst>
            <pc:docMk/>
            <pc:sldMk cId="920165776" sldId="273"/>
            <ac:spMk id="150" creationId="{F2174228-31A6-4D9E-8187-8F6B6D547CD0}"/>
          </ac:spMkLst>
        </pc:spChg>
        <pc:picChg chg="add mod modCrop">
          <ac:chgData name="Mathieu Falardeau" userId="S::mfala097@uottawa.ca::e7b2f4f4-72e1-449e-a329-cedef9b9aa77" providerId="AD" clId="Web-{687BA465-6272-4B7E-AED7-E3E6D6E95BEA}" dt="2021-05-22T01:30:54.294" v="114" actId="1076"/>
          <ac:picMkLst>
            <pc:docMk/>
            <pc:sldMk cId="920165776" sldId="273"/>
            <ac:picMk id="3" creationId="{58B2047D-EE6E-4C4B-AF1B-14FA25D6750D}"/>
          </ac:picMkLst>
        </pc:picChg>
        <pc:picChg chg="add del mod">
          <ac:chgData name="Mathieu Falardeau" userId="S::mfala097@uottawa.ca::e7b2f4f4-72e1-449e-a329-cedef9b9aa77" providerId="AD" clId="Web-{687BA465-6272-4B7E-AED7-E3E6D6E95BEA}" dt="2021-05-22T01:26:54.777" v="102"/>
          <ac:picMkLst>
            <pc:docMk/>
            <pc:sldMk cId="920165776" sldId="273"/>
            <ac:picMk id="4" creationId="{F5770269-1F55-4745-BEE2-3145F33DFA40}"/>
          </ac:picMkLst>
        </pc:picChg>
        <pc:picChg chg="add mod">
          <ac:chgData name="Mathieu Falardeau" userId="S::mfala097@uottawa.ca::e7b2f4f4-72e1-449e-a329-cedef9b9aa77" providerId="AD" clId="Web-{687BA465-6272-4B7E-AED7-E3E6D6E95BEA}" dt="2021-05-22T01:33:13.654" v="121" actId="1076"/>
          <ac:picMkLst>
            <pc:docMk/>
            <pc:sldMk cId="920165776" sldId="273"/>
            <ac:picMk id="5" creationId="{289B6FF7-22C3-4551-BF90-5FF7ED2F8BBF}"/>
          </ac:picMkLst>
        </pc:picChg>
      </pc:sldChg>
      <pc:sldChg chg="modSp">
        <pc:chgData name="Mathieu Falardeau" userId="S::mfala097@uottawa.ca::e7b2f4f4-72e1-449e-a329-cedef9b9aa77" providerId="AD" clId="Web-{687BA465-6272-4B7E-AED7-E3E6D6E95BEA}" dt="2021-05-22T01:34:01.076" v="128" actId="14100"/>
        <pc:sldMkLst>
          <pc:docMk/>
          <pc:sldMk cId="2134798131" sldId="274"/>
        </pc:sldMkLst>
        <pc:spChg chg="mod">
          <ac:chgData name="Mathieu Falardeau" userId="S::mfala097@uottawa.ca::e7b2f4f4-72e1-449e-a329-cedef9b9aa77" providerId="AD" clId="Web-{687BA465-6272-4B7E-AED7-E3E6D6E95BEA}" dt="2021-05-22T01:34:01.076" v="128" actId="14100"/>
          <ac:spMkLst>
            <pc:docMk/>
            <pc:sldMk cId="2134798131" sldId="274"/>
            <ac:spMk id="3" creationId="{F48FC86A-5215-489F-84A1-324E9B683721}"/>
          </ac:spMkLst>
        </pc:spChg>
        <pc:picChg chg="mod">
          <ac:chgData name="Mathieu Falardeau" userId="S::mfala097@uottawa.ca::e7b2f4f4-72e1-449e-a329-cedef9b9aa77" providerId="AD" clId="Web-{687BA465-6272-4B7E-AED7-E3E6D6E95BEA}" dt="2021-05-22T01:33:45.701" v="126" actId="14100"/>
          <ac:picMkLst>
            <pc:docMk/>
            <pc:sldMk cId="2134798131" sldId="274"/>
            <ac:picMk id="6" creationId="{45801092-A572-4ACB-8D2D-D49926193BFD}"/>
          </ac:picMkLst>
        </pc:picChg>
        <pc:picChg chg="mod">
          <ac:chgData name="Mathieu Falardeau" userId="S::mfala097@uottawa.ca::e7b2f4f4-72e1-449e-a329-cedef9b9aa77" providerId="AD" clId="Web-{687BA465-6272-4B7E-AED7-E3E6D6E95BEA}" dt="2021-05-22T01:33:45.685" v="125" actId="14100"/>
          <ac:picMkLst>
            <pc:docMk/>
            <pc:sldMk cId="2134798131" sldId="274"/>
            <ac:picMk id="7" creationId="{2E3DBBAB-46F8-41F6-80EB-D0378F61FBE1}"/>
          </ac:picMkLst>
        </pc:picChg>
      </pc:sldChg>
      <pc:sldChg chg="addSp modSp">
        <pc:chgData name="Mathieu Falardeau" userId="S::mfala097@uottawa.ca::e7b2f4f4-72e1-449e-a329-cedef9b9aa77" providerId="AD" clId="Web-{687BA465-6272-4B7E-AED7-E3E6D6E95BEA}" dt="2021-05-22T01:35:55.842" v="149" actId="1076"/>
        <pc:sldMkLst>
          <pc:docMk/>
          <pc:sldMk cId="2785339736" sldId="275"/>
        </pc:sldMkLst>
        <pc:spChg chg="mod">
          <ac:chgData name="Mathieu Falardeau" userId="S::mfala097@uottawa.ca::e7b2f4f4-72e1-449e-a329-cedef9b9aa77" providerId="AD" clId="Web-{687BA465-6272-4B7E-AED7-E3E6D6E95BEA}" dt="2021-05-22T01:34:55.185" v="139" actId="20577"/>
          <ac:spMkLst>
            <pc:docMk/>
            <pc:sldMk cId="2785339736" sldId="275"/>
            <ac:spMk id="3" creationId="{F48FC86A-5215-489F-84A1-324E9B683721}"/>
          </ac:spMkLst>
        </pc:spChg>
        <pc:picChg chg="add mod">
          <ac:chgData name="Mathieu Falardeau" userId="S::mfala097@uottawa.ca::e7b2f4f4-72e1-449e-a329-cedef9b9aa77" providerId="AD" clId="Web-{687BA465-6272-4B7E-AED7-E3E6D6E95BEA}" dt="2021-05-22T01:35:55.826" v="148" actId="1076"/>
          <ac:picMkLst>
            <pc:docMk/>
            <pc:sldMk cId="2785339736" sldId="275"/>
            <ac:picMk id="4" creationId="{5ECB3347-7A18-4A95-8834-DBE469677046}"/>
          </ac:picMkLst>
        </pc:picChg>
        <pc:picChg chg="add mod">
          <ac:chgData name="Mathieu Falardeau" userId="S::mfala097@uottawa.ca::e7b2f4f4-72e1-449e-a329-cedef9b9aa77" providerId="AD" clId="Web-{687BA465-6272-4B7E-AED7-E3E6D6E95BEA}" dt="2021-05-22T01:35:55.842" v="149" actId="1076"/>
          <ac:picMkLst>
            <pc:docMk/>
            <pc:sldMk cId="2785339736" sldId="275"/>
            <ac:picMk id="5" creationId="{7F7564CB-59F6-46DE-A161-DB503F3F8A5D}"/>
          </ac:picMkLst>
        </pc:picChg>
      </pc:sldChg>
    </pc:docChg>
  </pc:docChgLst>
  <pc:docChgLst>
    <pc:chgData name="Mathieu Falardeau" userId="S::mfala097@uottawa.ca::e7b2f4f4-72e1-449e-a329-cedef9b9aa77" providerId="AD" clId="Web-{18DD366F-1BA1-4476-8642-EAA640F34D2B}"/>
    <pc:docChg chg="modSld">
      <pc:chgData name="Mathieu Falardeau" userId="S::mfala097@uottawa.ca::e7b2f4f4-72e1-449e-a329-cedef9b9aa77" providerId="AD" clId="Web-{18DD366F-1BA1-4476-8642-EAA640F34D2B}" dt="2021-06-02T00:29:35.699" v="7"/>
      <pc:docMkLst>
        <pc:docMk/>
      </pc:docMkLst>
      <pc:sldChg chg="modSp modNotes">
        <pc:chgData name="Mathieu Falardeau" userId="S::mfala097@uottawa.ca::e7b2f4f4-72e1-449e-a329-cedef9b9aa77" providerId="AD" clId="Web-{18DD366F-1BA1-4476-8642-EAA640F34D2B}" dt="2021-06-02T00:29:35.699" v="7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18DD366F-1BA1-4476-8642-EAA640F34D2B}" dt="2021-06-01T23:03:23.467" v="4" actId="20577"/>
          <ac:spMkLst>
            <pc:docMk/>
            <pc:sldMk cId="4150672164" sldId="268"/>
            <ac:spMk id="44" creationId="{624837D7-A5D7-400B-AA66-23873B20DC58}"/>
          </ac:spMkLst>
        </pc:spChg>
      </pc:sldChg>
      <pc:sldChg chg="modSp">
        <pc:chgData name="Mathieu Falardeau" userId="S::mfala097@uottawa.ca::e7b2f4f4-72e1-449e-a329-cedef9b9aa77" providerId="AD" clId="Web-{18DD366F-1BA1-4476-8642-EAA640F34D2B}" dt="2021-06-01T23:22:08.239" v="5" actId="20577"/>
        <pc:sldMkLst>
          <pc:docMk/>
          <pc:sldMk cId="2249229636" sldId="277"/>
        </pc:sldMkLst>
        <pc:spChg chg="mod">
          <ac:chgData name="Mathieu Falardeau" userId="S::mfala097@uottawa.ca::e7b2f4f4-72e1-449e-a329-cedef9b9aa77" providerId="AD" clId="Web-{18DD366F-1BA1-4476-8642-EAA640F34D2B}" dt="2021-06-01T23:22:08.239" v="5" actId="20577"/>
          <ac:spMkLst>
            <pc:docMk/>
            <pc:sldMk cId="2249229636" sldId="277"/>
            <ac:spMk id="8" creationId="{B5A0B436-0555-4602-B55E-025646DFFC40}"/>
          </ac:spMkLst>
        </pc:spChg>
      </pc:sldChg>
    </pc:docChg>
  </pc:docChgLst>
  <pc:docChgLst>
    <pc:chgData name="Mathieu Falardeau" userId="S::mfala097@uottawa.ca::e7b2f4f4-72e1-449e-a329-cedef9b9aa77" providerId="AD" clId="Web-{4C15EAC9-CA39-41A6-87AE-29BABD6228EC}"/>
    <pc:docChg chg="modSld">
      <pc:chgData name="Mathieu Falardeau" userId="S::mfala097@uottawa.ca::e7b2f4f4-72e1-449e-a329-cedef9b9aa77" providerId="AD" clId="Web-{4C15EAC9-CA39-41A6-87AE-29BABD6228EC}" dt="2021-07-04T19:01:13.309" v="1" actId="20577"/>
      <pc:docMkLst>
        <pc:docMk/>
      </pc:docMkLst>
      <pc:sldChg chg="modSp">
        <pc:chgData name="Mathieu Falardeau" userId="S::mfala097@uottawa.ca::e7b2f4f4-72e1-449e-a329-cedef9b9aa77" providerId="AD" clId="Web-{4C15EAC9-CA39-41A6-87AE-29BABD6228EC}" dt="2021-07-04T19:01:13.309" v="1" actId="20577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4C15EAC9-CA39-41A6-87AE-29BABD6228EC}" dt="2021-07-04T19:01:03.981" v="0" actId="20577"/>
          <ac:spMkLst>
            <pc:docMk/>
            <pc:sldMk cId="1544768590" sldId="269"/>
            <ac:spMk id="9" creationId="{AFB81D13-711A-45A2-A545-15B2D653A8F3}"/>
          </ac:spMkLst>
        </pc:spChg>
        <pc:spChg chg="mod">
          <ac:chgData name="Mathieu Falardeau" userId="S::mfala097@uottawa.ca::e7b2f4f4-72e1-449e-a329-cedef9b9aa77" providerId="AD" clId="Web-{4C15EAC9-CA39-41A6-87AE-29BABD6228EC}" dt="2021-07-04T19:01:13.309" v="1" actId="20577"/>
          <ac:spMkLst>
            <pc:docMk/>
            <pc:sldMk cId="1544768590" sldId="269"/>
            <ac:spMk id="14" creationId="{1CBA12F7-3070-43C5-9A4E-9ABFE65A4034}"/>
          </ac:spMkLst>
        </pc:spChg>
      </pc:sldChg>
    </pc:docChg>
  </pc:docChgLst>
  <pc:docChgLst>
    <pc:chgData name="Mathieu Falardeau" userId="S::mfala097@uottawa.ca::e7b2f4f4-72e1-449e-a329-cedef9b9aa77" providerId="AD" clId="Web-{2BD7C130-A9C1-436E-9351-961B1B283D27}"/>
    <pc:docChg chg="modSld">
      <pc:chgData name="Mathieu Falardeau" userId="S::mfala097@uottawa.ca::e7b2f4f4-72e1-449e-a329-cedef9b9aa77" providerId="AD" clId="Web-{2BD7C130-A9C1-436E-9351-961B1B283D27}" dt="2021-07-14T00:56:50.818" v="2" actId="1076"/>
      <pc:docMkLst>
        <pc:docMk/>
      </pc:docMkLst>
      <pc:sldChg chg="modSp">
        <pc:chgData name="Mathieu Falardeau" userId="S::mfala097@uottawa.ca::e7b2f4f4-72e1-449e-a329-cedef9b9aa77" providerId="AD" clId="Web-{2BD7C130-A9C1-436E-9351-961B1B283D27}" dt="2021-07-14T00:56:50.818" v="2" actId="1076"/>
        <pc:sldMkLst>
          <pc:docMk/>
          <pc:sldMk cId="1544768590" sldId="269"/>
        </pc:sldMkLst>
        <pc:spChg chg="mod">
          <ac:chgData name="Mathieu Falardeau" userId="S::mfala097@uottawa.ca::e7b2f4f4-72e1-449e-a329-cedef9b9aa77" providerId="AD" clId="Web-{2BD7C130-A9C1-436E-9351-961B1B283D27}" dt="2021-07-14T00:56:50.818" v="2" actId="1076"/>
          <ac:spMkLst>
            <pc:docMk/>
            <pc:sldMk cId="1544768590" sldId="269"/>
            <ac:spMk id="12" creationId="{E2EAE4E2-FFB6-4441-B7EE-C9CAFDDBA9D8}"/>
          </ac:spMkLst>
        </pc:spChg>
        <pc:grpChg chg="mod">
          <ac:chgData name="Mathieu Falardeau" userId="S::mfala097@uottawa.ca::e7b2f4f4-72e1-449e-a329-cedef9b9aa77" providerId="AD" clId="Web-{2BD7C130-A9C1-436E-9351-961B1B283D27}" dt="2021-07-14T00:56:50.818" v="1" actId="1076"/>
          <ac:grpSpMkLst>
            <pc:docMk/>
            <pc:sldMk cId="1544768590" sldId="269"/>
            <ac:grpSpMk id="16" creationId="{DE410884-C58D-4F44-AFA7-B174EDC32997}"/>
          </ac:grpSpMkLst>
        </pc:grpChg>
        <pc:grpChg chg="mod">
          <ac:chgData name="Mathieu Falardeau" userId="S::mfala097@uottawa.ca::e7b2f4f4-72e1-449e-a329-cedef9b9aa77" providerId="AD" clId="Web-{2BD7C130-A9C1-436E-9351-961B1B283D27}" dt="2021-07-14T00:56:50.771" v="0" actId="1076"/>
          <ac:grpSpMkLst>
            <pc:docMk/>
            <pc:sldMk cId="1544768590" sldId="269"/>
            <ac:grpSpMk id="17" creationId="{3A73B951-62E7-4D64-842A-D32702A4CB6B}"/>
          </ac:grpSpMkLst>
        </pc:grpChg>
      </pc:sldChg>
    </pc:docChg>
  </pc:docChgLst>
  <pc:docChgLst>
    <pc:chgData name="Mathieu Falardeau" userId="S::mfala097@uottawa.ca::e7b2f4f4-72e1-449e-a329-cedef9b9aa77" providerId="AD" clId="Web-{869E0D7C-A7A2-492B-ABB2-12B305C43987}"/>
    <pc:docChg chg="modSld">
      <pc:chgData name="Mathieu Falardeau" userId="S::mfala097@uottawa.ca::e7b2f4f4-72e1-449e-a329-cedef9b9aa77" providerId="AD" clId="Web-{869E0D7C-A7A2-492B-ABB2-12B305C43987}" dt="2022-03-26T19:45:33.206" v="24" actId="20577"/>
      <pc:docMkLst>
        <pc:docMk/>
      </pc:docMkLst>
      <pc:sldChg chg="modSp">
        <pc:chgData name="Mathieu Falardeau" userId="S::mfala097@uottawa.ca::e7b2f4f4-72e1-449e-a329-cedef9b9aa77" providerId="AD" clId="Web-{869E0D7C-A7A2-492B-ABB2-12B305C43987}" dt="2022-03-26T19:06:42.614" v="15" actId="1076"/>
        <pc:sldMkLst>
          <pc:docMk/>
          <pc:sldMk cId="4150672164" sldId="268"/>
        </pc:sldMkLst>
        <pc:spChg chg="mod">
          <ac:chgData name="Mathieu Falardeau" userId="S::mfala097@uottawa.ca::e7b2f4f4-72e1-449e-a329-cedef9b9aa77" providerId="AD" clId="Web-{869E0D7C-A7A2-492B-ABB2-12B305C43987}" dt="2022-03-26T19:06:39.989" v="14" actId="1076"/>
          <ac:spMkLst>
            <pc:docMk/>
            <pc:sldMk cId="4150672164" sldId="268"/>
            <ac:spMk id="12" creationId="{C45E4C67-05E4-4699-A3D4-18741EBB6E44}"/>
          </ac:spMkLst>
        </pc:spChg>
        <pc:spChg chg="mod">
          <ac:chgData name="Mathieu Falardeau" userId="S::mfala097@uottawa.ca::e7b2f4f4-72e1-449e-a329-cedef9b9aa77" providerId="AD" clId="Web-{869E0D7C-A7A2-492B-ABB2-12B305C43987}" dt="2022-03-26T19:06:34.536" v="12" actId="1076"/>
          <ac:spMkLst>
            <pc:docMk/>
            <pc:sldMk cId="4150672164" sldId="268"/>
            <ac:spMk id="44" creationId="{624837D7-A5D7-400B-AA66-23873B20DC58}"/>
          </ac:spMkLst>
        </pc:spChg>
        <pc:picChg chg="mod">
          <ac:chgData name="Mathieu Falardeau" userId="S::mfala097@uottawa.ca::e7b2f4f4-72e1-449e-a329-cedef9b9aa77" providerId="AD" clId="Web-{869E0D7C-A7A2-492B-ABB2-12B305C43987}" dt="2022-03-26T19:06:42.614" v="15" actId="1076"/>
          <ac:picMkLst>
            <pc:docMk/>
            <pc:sldMk cId="4150672164" sldId="268"/>
            <ac:picMk id="3" creationId="{1D330067-263C-FF55-6B7E-C2C1134865CE}"/>
          </ac:picMkLst>
        </pc:picChg>
        <pc:picChg chg="mod">
          <ac:chgData name="Mathieu Falardeau" userId="S::mfala097@uottawa.ca::e7b2f4f4-72e1-449e-a329-cedef9b9aa77" providerId="AD" clId="Web-{869E0D7C-A7A2-492B-ABB2-12B305C43987}" dt="2022-03-26T19:06:27.754" v="10" actId="1076"/>
          <ac:picMkLst>
            <pc:docMk/>
            <pc:sldMk cId="4150672164" sldId="268"/>
            <ac:picMk id="43" creationId="{C71AD329-8C57-43FB-8599-BA9CB73895F9}"/>
          </ac:picMkLst>
        </pc:picChg>
      </pc:sldChg>
      <pc:sldChg chg="modSp">
        <pc:chgData name="Mathieu Falardeau" userId="S::mfala097@uottawa.ca::e7b2f4f4-72e1-449e-a329-cedef9b9aa77" providerId="AD" clId="Web-{869E0D7C-A7A2-492B-ABB2-12B305C43987}" dt="2022-03-26T19:07:27.724" v="16" actId="1076"/>
        <pc:sldMkLst>
          <pc:docMk/>
          <pc:sldMk cId="2127350184" sldId="291"/>
        </pc:sldMkLst>
        <pc:picChg chg="mod">
          <ac:chgData name="Mathieu Falardeau" userId="S::mfala097@uottawa.ca::e7b2f4f4-72e1-449e-a329-cedef9b9aa77" providerId="AD" clId="Web-{869E0D7C-A7A2-492B-ABB2-12B305C43987}" dt="2022-03-26T19:07:27.724" v="16" actId="1076"/>
          <ac:picMkLst>
            <pc:docMk/>
            <pc:sldMk cId="2127350184" sldId="291"/>
            <ac:picMk id="3" creationId="{7493CCD1-FDEF-5E40-8D0B-56BF6095EA7F}"/>
          </ac:picMkLst>
        </pc:picChg>
      </pc:sldChg>
      <pc:sldChg chg="modSp">
        <pc:chgData name="Mathieu Falardeau" userId="S::mfala097@uottawa.ca::e7b2f4f4-72e1-449e-a329-cedef9b9aa77" providerId="AD" clId="Web-{869E0D7C-A7A2-492B-ABB2-12B305C43987}" dt="2022-03-26T19:45:33.206" v="24" actId="20577"/>
        <pc:sldMkLst>
          <pc:docMk/>
          <pc:sldMk cId="476323316" sldId="296"/>
        </pc:sldMkLst>
        <pc:spChg chg="mod">
          <ac:chgData name="Mathieu Falardeau" userId="S::mfala097@uottawa.ca::e7b2f4f4-72e1-449e-a329-cedef9b9aa77" providerId="AD" clId="Web-{869E0D7C-A7A2-492B-ABB2-12B305C43987}" dt="2022-03-26T19:45:33.206" v="24" actId="20577"/>
          <ac:spMkLst>
            <pc:docMk/>
            <pc:sldMk cId="476323316" sldId="296"/>
            <ac:spMk id="3" creationId="{8D979DE5-A791-4957-B9AB-35F956686D28}"/>
          </ac:spMkLst>
        </pc:spChg>
      </pc:sldChg>
    </pc:docChg>
  </pc:docChgLst>
  <pc:docChgLst>
    <pc:chgData name="Mathieu Falardeau" userId="S::mfala097@uottawa.ca::e7b2f4f4-72e1-449e-a329-cedef9b9aa77" providerId="AD" clId="Web-{9AA08845-7A8B-4A50-A576-6B0377FE8C25}"/>
    <pc:docChg chg="modSld">
      <pc:chgData name="Mathieu Falardeau" userId="S::mfala097@uottawa.ca::e7b2f4f4-72e1-449e-a329-cedef9b9aa77" providerId="AD" clId="Web-{9AA08845-7A8B-4A50-A576-6B0377FE8C25}" dt="2021-07-07T01:33:15.393" v="208" actId="1076"/>
      <pc:docMkLst>
        <pc:docMk/>
      </pc:docMkLst>
      <pc:sldChg chg="modSp">
        <pc:chgData name="Mathieu Falardeau" userId="S::mfala097@uottawa.ca::e7b2f4f4-72e1-449e-a329-cedef9b9aa77" providerId="AD" clId="Web-{9AA08845-7A8B-4A50-A576-6B0377FE8C25}" dt="2021-07-07T01:33:04.252" v="207" actId="1076"/>
        <pc:sldMkLst>
          <pc:docMk/>
          <pc:sldMk cId="2444917196" sldId="273"/>
        </pc:sldMkLst>
        <pc:spChg chg="mod">
          <ac:chgData name="Mathieu Falardeau" userId="S::mfala097@uottawa.ca::e7b2f4f4-72e1-449e-a329-cedef9b9aa77" providerId="AD" clId="Web-{9AA08845-7A8B-4A50-A576-6B0377FE8C25}" dt="2021-07-07T01:33:04.252" v="207" actId="1076"/>
          <ac:spMkLst>
            <pc:docMk/>
            <pc:sldMk cId="2444917196" sldId="273"/>
            <ac:spMk id="5" creationId="{7094EF08-C68C-4E34-872A-C8197D5F45E8}"/>
          </ac:spMkLst>
        </pc:spChg>
      </pc:sldChg>
      <pc:sldChg chg="modSp">
        <pc:chgData name="Mathieu Falardeau" userId="S::mfala097@uottawa.ca::e7b2f4f4-72e1-449e-a329-cedef9b9aa77" providerId="AD" clId="Web-{9AA08845-7A8B-4A50-A576-6B0377FE8C25}" dt="2021-07-07T00:26:47.216" v="181" actId="20577"/>
        <pc:sldMkLst>
          <pc:docMk/>
          <pc:sldMk cId="3253919659" sldId="282"/>
        </pc:sldMkLst>
        <pc:spChg chg="mod">
          <ac:chgData name="Mathieu Falardeau" userId="S::mfala097@uottawa.ca::e7b2f4f4-72e1-449e-a329-cedef9b9aa77" providerId="AD" clId="Web-{9AA08845-7A8B-4A50-A576-6B0377FE8C25}" dt="2021-07-07T00:26:47.216" v="181" actId="20577"/>
          <ac:spMkLst>
            <pc:docMk/>
            <pc:sldMk cId="3253919659" sldId="282"/>
            <ac:spMk id="3" creationId="{8D979DE5-A791-4957-B9AB-35F956686D28}"/>
          </ac:spMkLst>
        </pc:spChg>
      </pc:sldChg>
      <pc:sldChg chg="modSp">
        <pc:chgData name="Mathieu Falardeau" userId="S::mfala097@uottawa.ca::e7b2f4f4-72e1-449e-a329-cedef9b9aa77" providerId="AD" clId="Web-{9AA08845-7A8B-4A50-A576-6B0377FE8C25}" dt="2021-07-07T00:24:59.856" v="177" actId="20577"/>
        <pc:sldMkLst>
          <pc:docMk/>
          <pc:sldMk cId="3481028043" sldId="284"/>
        </pc:sldMkLst>
        <pc:spChg chg="mod">
          <ac:chgData name="Mathieu Falardeau" userId="S::mfala097@uottawa.ca::e7b2f4f4-72e1-449e-a329-cedef9b9aa77" providerId="AD" clId="Web-{9AA08845-7A8B-4A50-A576-6B0377FE8C25}" dt="2021-07-07T00:24:59.856" v="177" actId="20577"/>
          <ac:spMkLst>
            <pc:docMk/>
            <pc:sldMk cId="3481028043" sldId="284"/>
            <ac:spMk id="3" creationId="{8109A936-9496-40F2-8874-ECC794D5FB32}"/>
          </ac:spMkLst>
        </pc:spChg>
      </pc:sldChg>
      <pc:sldChg chg="addSp modSp">
        <pc:chgData name="Mathieu Falardeau" userId="S::mfala097@uottawa.ca::e7b2f4f4-72e1-449e-a329-cedef9b9aa77" providerId="AD" clId="Web-{9AA08845-7A8B-4A50-A576-6B0377FE8C25}" dt="2021-07-07T01:07:18.569" v="202" actId="1076"/>
        <pc:sldMkLst>
          <pc:docMk/>
          <pc:sldMk cId="2781704746" sldId="286"/>
        </pc:sldMkLst>
        <pc:spChg chg="mod">
          <ac:chgData name="Mathieu Falardeau" userId="S::mfala097@uottawa.ca::e7b2f4f4-72e1-449e-a329-cedef9b9aa77" providerId="AD" clId="Web-{9AA08845-7A8B-4A50-A576-6B0377FE8C25}" dt="2021-07-07T01:01:35.255" v="192" actId="20577"/>
          <ac:spMkLst>
            <pc:docMk/>
            <pc:sldMk cId="2781704746" sldId="286"/>
            <ac:spMk id="9" creationId="{DCFC3002-A435-4F15-A849-C9EA4B5BE0A3}"/>
          </ac:spMkLst>
        </pc:spChg>
        <pc:grpChg chg="add mod">
          <ac:chgData name="Mathieu Falardeau" userId="S::mfala097@uottawa.ca::e7b2f4f4-72e1-449e-a329-cedef9b9aa77" providerId="AD" clId="Web-{9AA08845-7A8B-4A50-A576-6B0377FE8C25}" dt="2021-07-07T01:07:18.569" v="202" actId="1076"/>
          <ac:grpSpMkLst>
            <pc:docMk/>
            <pc:sldMk cId="2781704746" sldId="286"/>
            <ac:grpSpMk id="6" creationId="{862BBB39-6D97-42D8-9FB0-68A302C11659}"/>
          </ac:grpSpMkLst>
        </pc:grpChg>
        <pc:picChg chg="add mod">
          <ac:chgData name="Mathieu Falardeau" userId="S::mfala097@uottawa.ca::e7b2f4f4-72e1-449e-a329-cedef9b9aa77" providerId="AD" clId="Web-{9AA08845-7A8B-4A50-A576-6B0377FE8C25}" dt="2021-07-07T01:06:30.850" v="198" actId="14100"/>
          <ac:picMkLst>
            <pc:docMk/>
            <pc:sldMk cId="2781704746" sldId="286"/>
            <ac:picMk id="3" creationId="{2E2FA425-8F82-4F11-AB29-DC17DA44AFC5}"/>
          </ac:picMkLst>
        </pc:picChg>
        <pc:picChg chg="mod">
          <ac:chgData name="Mathieu Falardeau" userId="S::mfala097@uottawa.ca::e7b2f4f4-72e1-449e-a329-cedef9b9aa77" providerId="AD" clId="Web-{9AA08845-7A8B-4A50-A576-6B0377FE8C25}" dt="2021-07-07T01:01:39.020" v="193" actId="1076"/>
          <ac:picMkLst>
            <pc:docMk/>
            <pc:sldMk cId="2781704746" sldId="286"/>
            <ac:picMk id="4" creationId="{5E558856-BD0B-4265-A964-9DE5EE98AD5B}"/>
          </ac:picMkLst>
        </pc:picChg>
        <pc:picChg chg="add mod">
          <ac:chgData name="Mathieu Falardeau" userId="S::mfala097@uottawa.ca::e7b2f4f4-72e1-449e-a329-cedef9b9aa77" providerId="AD" clId="Web-{9AA08845-7A8B-4A50-A576-6B0377FE8C25}" dt="2021-07-07T01:06:56.569" v="200" actId="1076"/>
          <ac:picMkLst>
            <pc:docMk/>
            <pc:sldMk cId="2781704746" sldId="286"/>
            <ac:picMk id="5" creationId="{E4D02D96-34F9-4A90-8C66-8182F2D61A62}"/>
          </ac:picMkLst>
        </pc:picChg>
      </pc:sldChg>
      <pc:sldChg chg="modSp">
        <pc:chgData name="Mathieu Falardeau" userId="S::mfala097@uottawa.ca::e7b2f4f4-72e1-449e-a329-cedef9b9aa77" providerId="AD" clId="Web-{9AA08845-7A8B-4A50-A576-6B0377FE8C25}" dt="2021-07-07T01:33:15.393" v="208" actId="1076"/>
        <pc:sldMkLst>
          <pc:docMk/>
          <pc:sldMk cId="2134855341" sldId="287"/>
        </pc:sldMkLst>
        <pc:spChg chg="mod">
          <ac:chgData name="Mathieu Falardeau" userId="S::mfala097@uottawa.ca::e7b2f4f4-72e1-449e-a329-cedef9b9aa77" providerId="AD" clId="Web-{9AA08845-7A8B-4A50-A576-6B0377FE8C25}" dt="2021-07-07T01:33:15.393" v="208" actId="1076"/>
          <ac:spMkLst>
            <pc:docMk/>
            <pc:sldMk cId="2134855341" sldId="287"/>
            <ac:spMk id="2" creationId="{A335D152-8FCC-438A-8E39-4EC201058256}"/>
          </ac:spMkLst>
        </pc:spChg>
      </pc:sldChg>
      <pc:sldChg chg="modSp">
        <pc:chgData name="Mathieu Falardeau" userId="S::mfala097@uottawa.ca::e7b2f4f4-72e1-449e-a329-cedef9b9aa77" providerId="AD" clId="Web-{9AA08845-7A8B-4A50-A576-6B0377FE8C25}" dt="2021-07-07T01:32:54.971" v="206" actId="1076"/>
        <pc:sldMkLst>
          <pc:docMk/>
          <pc:sldMk cId="2868617075" sldId="288"/>
        </pc:sldMkLst>
        <pc:spChg chg="mod">
          <ac:chgData name="Mathieu Falardeau" userId="S::mfala097@uottawa.ca::e7b2f4f4-72e1-449e-a329-cedef9b9aa77" providerId="AD" clId="Web-{9AA08845-7A8B-4A50-A576-6B0377FE8C25}" dt="2021-07-07T01:32:54.971" v="206" actId="1076"/>
          <ac:spMkLst>
            <pc:docMk/>
            <pc:sldMk cId="2868617075" sldId="288"/>
            <ac:spMk id="2" creationId="{59D6E9D3-8511-4715-B677-3E7A184E5A2A}"/>
          </ac:spMkLst>
        </pc:spChg>
      </pc:sldChg>
      <pc:sldChg chg="modSp">
        <pc:chgData name="Mathieu Falardeau" userId="S::mfala097@uottawa.ca::e7b2f4f4-72e1-449e-a329-cedef9b9aa77" providerId="AD" clId="Web-{9AA08845-7A8B-4A50-A576-6B0377FE8C25}" dt="2021-07-07T01:32:38.689" v="205" actId="1076"/>
        <pc:sldMkLst>
          <pc:docMk/>
          <pc:sldMk cId="398253479" sldId="289"/>
        </pc:sldMkLst>
        <pc:spChg chg="mod">
          <ac:chgData name="Mathieu Falardeau" userId="S::mfala097@uottawa.ca::e7b2f4f4-72e1-449e-a329-cedef9b9aa77" providerId="AD" clId="Web-{9AA08845-7A8B-4A50-A576-6B0377FE8C25}" dt="2021-07-07T01:32:38.689" v="205" actId="1076"/>
          <ac:spMkLst>
            <pc:docMk/>
            <pc:sldMk cId="398253479" sldId="289"/>
            <ac:spMk id="2" creationId="{94F22A21-F4C9-40A9-8D2D-6565278291AB}"/>
          </ac:spMkLst>
        </pc:spChg>
        <pc:spChg chg="mod">
          <ac:chgData name="Mathieu Falardeau" userId="S::mfala097@uottawa.ca::e7b2f4f4-72e1-449e-a329-cedef9b9aa77" providerId="AD" clId="Web-{9AA08845-7A8B-4A50-A576-6B0377FE8C25}" dt="2021-07-07T00:14:25.352" v="49" actId="20577"/>
          <ac:spMkLst>
            <pc:docMk/>
            <pc:sldMk cId="398253479" sldId="289"/>
            <ac:spMk id="3" creationId="{16FAFBE9-2B34-4E68-A73F-D473A01FEC61}"/>
          </ac:spMkLst>
        </pc:spChg>
        <pc:picChg chg="mod">
          <ac:chgData name="Mathieu Falardeau" userId="S::mfala097@uottawa.ca::e7b2f4f4-72e1-449e-a329-cedef9b9aa77" providerId="AD" clId="Web-{9AA08845-7A8B-4A50-A576-6B0377FE8C25}" dt="2021-07-07T00:14:03.008" v="42" actId="1076"/>
          <ac:picMkLst>
            <pc:docMk/>
            <pc:sldMk cId="398253479" sldId="289"/>
            <ac:picMk id="4" creationId="{9948E6B8-BB25-4E07-B524-681F11D5074B}"/>
          </ac:picMkLst>
        </pc:picChg>
        <pc:picChg chg="mod">
          <ac:chgData name="Mathieu Falardeau" userId="S::mfala097@uottawa.ca::e7b2f4f4-72e1-449e-a329-cedef9b9aa77" providerId="AD" clId="Web-{9AA08845-7A8B-4A50-A576-6B0377FE8C25}" dt="2021-07-07T00:14:00.914" v="41" actId="1076"/>
          <ac:picMkLst>
            <pc:docMk/>
            <pc:sldMk cId="398253479" sldId="289"/>
            <ac:picMk id="5" creationId="{7A33A5D0-95D4-4673-BFC2-9724D8FE2959}"/>
          </ac:picMkLst>
        </pc:picChg>
      </pc:sldChg>
    </pc:docChg>
  </pc:docChgLst>
  <pc:docChgLst>
    <pc:chgData name="Alfa Budiman" userId="S::abudi097@uottawa.ca::dcf631e8-0a18-4982-8480-8957d2f8743d" providerId="AD" clId="Web-{C3948B2C-39D7-4595-A5AE-B291E92A76EF}"/>
    <pc:docChg chg="modSld">
      <pc:chgData name="Alfa Budiman" userId="S::abudi097@uottawa.ca::dcf631e8-0a18-4982-8480-8957d2f8743d" providerId="AD" clId="Web-{C3948B2C-39D7-4595-A5AE-B291E92A76EF}" dt="2022-03-25T01:22:10.497" v="217"/>
      <pc:docMkLst>
        <pc:docMk/>
      </pc:docMkLst>
      <pc:sldChg chg="modSp modNotes">
        <pc:chgData name="Alfa Budiman" userId="S::abudi097@uottawa.ca::dcf631e8-0a18-4982-8480-8957d2f8743d" providerId="AD" clId="Web-{C3948B2C-39D7-4595-A5AE-B291E92A76EF}" dt="2022-03-25T01:06:03.519" v="34"/>
        <pc:sldMkLst>
          <pc:docMk/>
          <pc:sldMk cId="476323316" sldId="296"/>
        </pc:sldMkLst>
        <pc:spChg chg="mod">
          <ac:chgData name="Alfa Budiman" userId="S::abudi097@uottawa.ca::dcf631e8-0a18-4982-8480-8957d2f8743d" providerId="AD" clId="Web-{C3948B2C-39D7-4595-A5AE-B291E92A76EF}" dt="2022-03-25T01:05:41.519" v="0" actId="20577"/>
          <ac:spMkLst>
            <pc:docMk/>
            <pc:sldMk cId="476323316" sldId="296"/>
            <ac:spMk id="3" creationId="{8D979DE5-A791-4957-B9AB-35F956686D28}"/>
          </ac:spMkLst>
        </pc:spChg>
      </pc:sldChg>
      <pc:sldChg chg="modNotes">
        <pc:chgData name="Alfa Budiman" userId="S::abudi097@uottawa.ca::dcf631e8-0a18-4982-8480-8957d2f8743d" providerId="AD" clId="Web-{C3948B2C-39D7-4595-A5AE-B291E92A76EF}" dt="2022-03-25T01:22:10.497" v="217"/>
        <pc:sldMkLst>
          <pc:docMk/>
          <pc:sldMk cId="1951613645" sldId="303"/>
        </pc:sldMkLst>
      </pc:sldChg>
      <pc:sldChg chg="addSp modSp modNotes">
        <pc:chgData name="Alfa Budiman" userId="S::abudi097@uottawa.ca::dcf631e8-0a18-4982-8480-8957d2f8743d" providerId="AD" clId="Web-{C3948B2C-39D7-4595-A5AE-B291E92A76EF}" dt="2022-03-25T01:16:35.166" v="111"/>
        <pc:sldMkLst>
          <pc:docMk/>
          <pc:sldMk cId="2524419154" sldId="304"/>
        </pc:sldMkLst>
        <pc:spChg chg="add mod">
          <ac:chgData name="Alfa Budiman" userId="S::abudi097@uottawa.ca::dcf631e8-0a18-4982-8480-8957d2f8743d" providerId="AD" clId="Web-{C3948B2C-39D7-4595-A5AE-B291E92A76EF}" dt="2022-03-25T01:15:39.540" v="87" actId="20577"/>
          <ac:spMkLst>
            <pc:docMk/>
            <pc:sldMk cId="2524419154" sldId="304"/>
            <ac:spMk id="5" creationId="{1E56929F-A517-053E-EB6F-43B3DB03E13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1BB15-DE40-F842-8059-510BF077C15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42AD-E810-5C4F-BBB9-F00611DA0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1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BA96726-B0E5-5C4D-84CE-D535101983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1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PAGE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COUVERTURE (option 1)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ÉBAUCHE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(DOCUMENT NON FINALISÉ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lire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avant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d’utiliser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gabarit</a:t>
            </a:r>
            <a:endParaRPr lang="en-US" sz="1200" b="1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NOTE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 Les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éléments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du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gabarit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ne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peuvent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modifiés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Entête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organisationnelle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grenat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Université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d’Ottawa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| University of Ottawa)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Pied de page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organisationnel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comprenant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bande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grise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et violet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foncé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ainsi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que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logo,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l’exception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l’adresse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Web qui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peut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modifiée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les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étapes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suivantes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dans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document PowerPoint,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cliquez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sur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l’onglet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View,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puis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sélectionnez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Slide Master. Sur le menu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d’affichage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gauche),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sélectionnez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troisième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diapositive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et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inscrivez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nouvelle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adresse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sur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celle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-ci. </a:t>
            </a: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COVER PAGE (option 1)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DRAFT ONLY (FI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LE NOT FINAL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Read before using template</a:t>
            </a:r>
            <a:endParaRPr lang="en-US" sz="1200" b="1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NOTE: The following elements of the template should remain untouched and cannot be modified: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Corporate (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Université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d'Ottawa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| University of Ottawa) garnet header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Corporate 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uOttawa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footer including the grey/dark purple stripe and logo, with the exception of the URL which can be customized to a specific URL by following these simple steps: On the PowerPoint View tab, in the Master Views group, select Slide Master. Select the third slide on the left side panel, and type in the desired URL on the slide. 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/>
              <a:t>Distance measurement is good but starts to deviate when the </a:t>
            </a:r>
            <a:r>
              <a:rPr lang="en-CA" err="1"/>
              <a:t>wafflebot</a:t>
            </a:r>
            <a:r>
              <a:rPr lang="en-CA"/>
              <a:t> starts moving to catch up to the </a:t>
            </a:r>
            <a:r>
              <a:rPr lang="en-CA" err="1"/>
              <a:t>burgerbot</a:t>
            </a:r>
            <a:endParaRPr lang="en-CA"/>
          </a:p>
          <a:p>
            <a:pPr marL="171450" indent="-171450">
              <a:buFontTx/>
              <a:buChar char="-"/>
            </a:pPr>
            <a:r>
              <a:rPr lang="en-CA"/>
              <a:t>Error is less when </a:t>
            </a:r>
            <a:r>
              <a:rPr lang="en-CA" err="1"/>
              <a:t>wafflebot</a:t>
            </a:r>
            <a:r>
              <a:rPr lang="en-CA"/>
              <a:t> is stationary, which occurs when it is rotating to orient itself to face the </a:t>
            </a:r>
            <a:r>
              <a:rPr lang="en-CA" err="1"/>
              <a:t>burgerbot</a:t>
            </a:r>
            <a:endParaRPr lang="en-CA"/>
          </a:p>
          <a:p>
            <a:r>
              <a:rPr lang="en-CA">
                <a:latin typeface="Times"/>
                <a:ea typeface="ＭＳ Ｐゴシック"/>
                <a:cs typeface="Times"/>
              </a:rPr>
              <a:t>-   distances were relatively small so more sensitive to noise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6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cs typeface="Times"/>
            </a:endParaRPr>
          </a:p>
          <a:p>
            <a:r>
              <a:rPr lang="en-CA"/>
              <a:t>Go over 4 step process of vision based distance estimation</a:t>
            </a:r>
          </a:p>
          <a:p>
            <a:r>
              <a:rPr lang="en-CA"/>
              <a:t>Step 1 – object (a red </a:t>
            </a:r>
            <a:r>
              <a:rPr lang="en-CA" err="1"/>
              <a:t>burgerbot</a:t>
            </a:r>
            <a:r>
              <a:rPr lang="en-CA"/>
              <a:t>) is observed, detected and tracked from 2 cameras, one overhead on a quadcopter, and one mounted on a </a:t>
            </a:r>
            <a:r>
              <a:rPr lang="en-CA" err="1"/>
              <a:t>wafflebot</a:t>
            </a:r>
            <a:r>
              <a:rPr lang="en-CA"/>
              <a:t>.</a:t>
            </a:r>
          </a:p>
          <a:p>
            <a:r>
              <a:rPr lang="en-CA"/>
              <a:t>Step 2 - the direction to the object from both observers is estimated as a unit vector by using the pixel coordinates of detected object</a:t>
            </a:r>
          </a:p>
          <a:p>
            <a:r>
              <a:rPr lang="en-CA">
                <a:latin typeface="Times"/>
                <a:ea typeface="ＭＳ Ｐゴシック"/>
                <a:cs typeface="Times"/>
              </a:rPr>
              <a:t>Step 3 – with the positions of observers known and direction (unit vector) to object known, the position of the object can be calculated, </a:t>
            </a:r>
          </a:p>
          <a:p>
            <a:r>
              <a:rPr lang="en-CA">
                <a:latin typeface="Times"/>
                <a:ea typeface="ＭＳ Ｐゴシック"/>
                <a:cs typeface="Times"/>
              </a:rPr>
              <a:t>Step 4 –enough info to calculate distance, the distance from the observers to the object is the difference between their positions</a:t>
            </a:r>
            <a:endParaRPr lang="en-CA"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Object detection and feature matching</a:t>
            </a:r>
          </a:p>
          <a:p>
            <a:pPr lvl="1"/>
            <a:endParaRPr lang="en-US"/>
          </a:p>
          <a:p>
            <a:pPr lvl="1"/>
            <a:r>
              <a:rPr lang="en-US"/>
              <a:t>Quadcopter camera detected groups of black pixels and red pixels</a:t>
            </a:r>
          </a:p>
          <a:p>
            <a:pPr lvl="1"/>
            <a:r>
              <a:rPr lang="en-US"/>
              <a:t>Center of black pixels is </a:t>
            </a:r>
            <a:r>
              <a:rPr lang="en-US" err="1"/>
              <a:t>wafflebot</a:t>
            </a:r>
            <a:r>
              <a:rPr lang="en-US"/>
              <a:t>. Red pixel closet to center of black pixels is </a:t>
            </a:r>
            <a:r>
              <a:rPr lang="en-US" err="1"/>
              <a:t>burgerbot</a:t>
            </a:r>
            <a:endParaRPr lang="en-US"/>
          </a:p>
          <a:p>
            <a:pPr lvl="1"/>
            <a:r>
              <a:rPr lang="en-US" err="1"/>
              <a:t>Wafflebot</a:t>
            </a:r>
            <a:r>
              <a:rPr lang="en-US"/>
              <a:t> camera detected red pixels. Center of red pixels is </a:t>
            </a:r>
            <a:r>
              <a:rPr lang="en-US" err="1"/>
              <a:t>burgerbot</a:t>
            </a:r>
            <a:r>
              <a:rPr lang="en-US"/>
              <a:t>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1 min 30 </a:t>
            </a:r>
            <a:r>
              <a:rPr lang="en-CA" err="1"/>
              <a:t>ish</a:t>
            </a:r>
            <a:r>
              <a:rPr lang="en-CA"/>
              <a:t> </a:t>
            </a:r>
            <a:r>
              <a:rPr lang="en-CA" err="1"/>
              <a:t>ish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- Good distance measurement between both vision based methods compared to lidar</a:t>
            </a:r>
          </a:p>
          <a:p>
            <a:endParaRPr lang="en-CA">
              <a:cs typeface="Times"/>
            </a:endParaRPr>
          </a:p>
          <a:p>
            <a:r>
              <a:rPr lang="en-CA">
                <a:latin typeface="Times"/>
                <a:ea typeface="ＭＳ Ｐゴシック"/>
                <a:cs typeface="Times"/>
              </a:rPr>
              <a:t>Blue orange grey</a:t>
            </a:r>
            <a:endParaRPr lang="en-CA"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1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7" name="Picture 6" descr="uOttawa_HOR_WG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195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4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98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7" name="Picture 6" descr="uOttawa_HOR_WG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19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</p:spPr>
        <p:txBody>
          <a:bodyPr/>
          <a:lstStyle/>
          <a:p>
            <a:endParaRPr 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8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9" name="Picture 18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452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481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53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9" name="Picture 8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4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5" name="Picture 14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515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0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1" name="Picture 10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1145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9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0" name="Picture 9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326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title</a:t>
            </a:r>
            <a:r>
              <a:rPr lang="fr-CA"/>
              <a:t>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046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text</a:t>
            </a:r>
            <a:r>
              <a:rPr lang="fr-CA"/>
              <a:t> styles</a:t>
            </a:r>
          </a:p>
          <a:p>
            <a:pPr lvl="1"/>
            <a:r>
              <a:rPr lang="fr-CA"/>
              <a:t>Second </a:t>
            </a:r>
            <a:r>
              <a:rPr lang="fr-CA" err="1"/>
              <a:t>level</a:t>
            </a:r>
            <a:endParaRPr lang="fr-CA"/>
          </a:p>
          <a:p>
            <a:pPr lvl="2"/>
            <a:r>
              <a:rPr lang="fr-CA" err="1"/>
              <a:t>Third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3"/>
            <a:r>
              <a:rPr lang="fr-CA" err="1"/>
              <a:t>Fourth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4"/>
            <a:r>
              <a:rPr lang="fr-CA" err="1"/>
              <a:t>Fifth</a:t>
            </a:r>
            <a:r>
              <a:rPr lang="fr-CA"/>
              <a:t> </a:t>
            </a:r>
            <a:r>
              <a:rPr lang="fr-CA" err="1"/>
              <a:t>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83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</p:spPr>
        <p:txBody>
          <a:bodyPr/>
          <a:lstStyle/>
          <a:p>
            <a:endParaRPr 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8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9" name="Picture 18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4521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363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CA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6916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590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4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98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281117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80930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48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5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9" name="Picture 8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4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5" name="Picture 14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51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0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1" name="Picture 10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114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9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0" name="Picture 9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32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04664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title</a:t>
            </a:r>
            <a:r>
              <a:rPr lang="fr-CA"/>
              <a:t>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0466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text</a:t>
            </a:r>
            <a:r>
              <a:rPr lang="fr-CA"/>
              <a:t> styles</a:t>
            </a:r>
          </a:p>
          <a:p>
            <a:pPr lvl="1"/>
            <a:r>
              <a:rPr lang="fr-CA"/>
              <a:t>Second </a:t>
            </a:r>
            <a:r>
              <a:rPr lang="fr-CA" err="1"/>
              <a:t>level</a:t>
            </a:r>
            <a:endParaRPr lang="fr-CA"/>
          </a:p>
          <a:p>
            <a:pPr lvl="2"/>
            <a:r>
              <a:rPr lang="fr-CA" err="1"/>
              <a:t>Third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3"/>
            <a:r>
              <a:rPr lang="fr-CA" err="1"/>
              <a:t>Fourth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4"/>
            <a:r>
              <a:rPr lang="fr-CA" err="1"/>
              <a:t>Fifth</a:t>
            </a:r>
            <a:r>
              <a:rPr lang="fr-CA"/>
              <a:t> </a:t>
            </a:r>
            <a:r>
              <a:rPr lang="fr-CA" err="1"/>
              <a:t>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72818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839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7"/>
            <a:ext cx="5486400" cy="353630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fr-CA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69160"/>
            <a:ext cx="5486400" cy="804862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590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r>
              <a:rPr lang="fr-CA"/>
              <a:t> </a:t>
            </a:r>
            <a:r>
              <a:rPr lang="fr-CA" err="1"/>
              <a:t>here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content </a:t>
            </a:r>
            <a:r>
              <a:rPr lang="fr-CA" err="1"/>
              <a:t>here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Verdana"/>
          <a:ea typeface="ＭＳ Ｐゴシック" charset="0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charset="0"/>
          <a:cs typeface="Verdan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mailto:abudi097@uottawa.ca" TargetMode="External"/><Relationship Id="rId4" Type="http://schemas.openxmlformats.org/officeDocument/2006/relationships/hyperlink" Target="mailto:mfala097@uottawa.c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0120RLIMG_0019_RETOUCH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4093"/>
          <a:stretch/>
        </p:blipFill>
        <p:spPr>
          <a:xfrm>
            <a:off x="0" y="-74135"/>
            <a:ext cx="9144000" cy="6648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1763688" y="2852936"/>
            <a:ext cx="7380312" cy="12241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763688" y="4158080"/>
            <a:ext cx="7398312" cy="79832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842197" y="2852936"/>
            <a:ext cx="719429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ELG 5163 – Machine Vision </a:t>
            </a:r>
          </a:p>
          <a:p>
            <a:r>
              <a:rPr lang="en-US" sz="24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Project Presentation</a:t>
            </a:r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1842198" y="3573016"/>
            <a:ext cx="7194297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ea typeface="Verdana"/>
              </a:rPr>
              <a:t>Inter-vehicle distance estimation using displaced stereo vision</a:t>
            </a:r>
            <a:endParaRPr lang="en-US" sz="1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1872208" y="4158080"/>
            <a:ext cx="7164288" cy="79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Presented by: Alfa Budiman, Mathieu Falardeau</a:t>
            </a:r>
            <a:br>
              <a:rPr lang="en-US" sz="1600">
                <a:latin typeface="Arial"/>
                <a:ea typeface="ＭＳ Ｐゴシック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Date: 31/03/2022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688352" y="2852936"/>
            <a:ext cx="78511" cy="1224136"/>
          </a:xfrm>
          <a:prstGeom prst="rect">
            <a:avLst/>
          </a:prstGeom>
          <a:solidFill>
            <a:srgbClr val="009D9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688353" y="4158080"/>
            <a:ext cx="78510" cy="780320"/>
          </a:xfrm>
          <a:prstGeom prst="rect">
            <a:avLst/>
          </a:prstGeom>
          <a:solidFill>
            <a:srgbClr val="009D9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A69C95"/>
                </a:solidFill>
                <a:effectLst/>
                <a:latin typeface="Times" pitchFamily="-110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3729" y="-1866"/>
            <a:ext cx="9172670" cy="6866730"/>
            <a:chOff x="-13729" y="-1866"/>
            <a:chExt cx="9172670" cy="6866730"/>
          </a:xfrm>
        </p:grpSpPr>
        <p:sp>
          <p:nvSpPr>
            <p:cNvPr id="8" name="Rectangle 7"/>
            <p:cNvSpPr/>
            <p:nvPr/>
          </p:nvSpPr>
          <p:spPr bwMode="auto">
            <a:xfrm>
              <a:off x="-6643" y="5704704"/>
              <a:ext cx="9165584" cy="95022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-110" charset="0"/>
                </a:rPr>
                <a:t> </a:t>
              </a:r>
            </a:p>
          </p:txBody>
        </p:sp>
        <p:pic>
          <p:nvPicPr>
            <p:cNvPr id="16" name="Picture 15" descr="uOttawa_HOR_WHIT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0" y="5949280"/>
              <a:ext cx="1693389" cy="452922"/>
            </a:xfrm>
            <a:prstGeom prst="rect">
              <a:avLst/>
            </a:prstGeom>
          </p:spPr>
        </p:pic>
        <p:pic>
          <p:nvPicPr>
            <p:cNvPr id="14" name="Picture 13" descr="to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866"/>
              <a:ext cx="9144002" cy="384305"/>
            </a:xfrm>
            <a:prstGeom prst="rect">
              <a:avLst/>
            </a:prstGeom>
          </p:spPr>
        </p:pic>
        <p:sp>
          <p:nvSpPr>
            <p:cNvPr id="17" name="Footer Placeholder 6"/>
            <p:cNvSpPr txBox="1">
              <a:spLocks noChangeArrowheads="1"/>
            </p:cNvSpPr>
            <p:nvPr/>
          </p:nvSpPr>
          <p:spPr bwMode="auto">
            <a:xfrm>
              <a:off x="179512" y="6152115"/>
              <a:ext cx="4536504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err="1">
                  <a:solidFill>
                    <a:schemeClr val="bg1"/>
                  </a:solidFill>
                </a:rPr>
                <a:t>uOttawa.ca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29" y="6650864"/>
              <a:ext cx="9171460" cy="214000"/>
            </a:xfrm>
            <a:prstGeom prst="rect">
              <a:avLst/>
            </a:prstGeom>
          </p:spPr>
        </p:pic>
        <p:sp>
          <p:nvSpPr>
            <p:cNvPr id="20" name="Footer Placeholder 6"/>
            <p:cNvSpPr txBox="1">
              <a:spLocks noChangeArrowheads="1"/>
            </p:cNvSpPr>
            <p:nvPr/>
          </p:nvSpPr>
          <p:spPr bwMode="auto">
            <a:xfrm>
              <a:off x="179512" y="5753851"/>
              <a:ext cx="640871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sz="1450" err="1">
                  <a:solidFill>
                    <a:schemeClr val="bg1"/>
                  </a:solidFill>
                </a:rPr>
                <a:t>Faculté</a:t>
              </a:r>
              <a:r>
                <a:rPr lang="en-US" sz="1450">
                  <a:solidFill>
                    <a:schemeClr val="bg1"/>
                  </a:solidFill>
                </a:rPr>
                <a:t> de g</a:t>
              </a:r>
              <a:r>
                <a:rPr lang="en-CA" sz="1450">
                  <a:solidFill>
                    <a:schemeClr val="bg1"/>
                  </a:solidFill>
                </a:rPr>
                <a:t>é</a:t>
              </a:r>
              <a:r>
                <a:rPr lang="en-US" sz="1450" err="1">
                  <a:solidFill>
                    <a:schemeClr val="bg1"/>
                  </a:solidFill>
                </a:rPr>
                <a:t>nie</a:t>
              </a:r>
              <a:r>
                <a:rPr lang="en-US" sz="1450">
                  <a:solidFill>
                    <a:schemeClr val="bg1"/>
                  </a:solidFill>
                </a:rPr>
                <a:t> |  Faculty of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56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2F109CF-11AE-4D82-8942-34726C566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8"/>
          <a:stretch/>
        </p:blipFill>
        <p:spPr>
          <a:xfrm>
            <a:off x="2648697" y="4450596"/>
            <a:ext cx="4412503" cy="1966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12989-B580-48D0-8DF2-2890C0439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0" t="3098" r="30811" b="34130"/>
          <a:stretch/>
        </p:blipFill>
        <p:spPr>
          <a:xfrm>
            <a:off x="632321" y="1295400"/>
            <a:ext cx="3064729" cy="29006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AB7936-2BBA-4190-B904-B45A7B03032D}"/>
              </a:ext>
            </a:extLst>
          </p:cNvPr>
          <p:cNvCxnSpPr>
            <a:cxnSpLocks/>
            <a:endCxn id="20" idx="1"/>
          </p:cNvCxnSpPr>
          <p:nvPr/>
        </p:nvCxnSpPr>
        <p:spPr bwMode="auto">
          <a:xfrm>
            <a:off x="2138376" y="1797173"/>
            <a:ext cx="2652225" cy="867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2CE77-8DA3-4D4B-934F-1876985B65D1}"/>
              </a:ext>
            </a:extLst>
          </p:cNvPr>
          <p:cNvCxnSpPr>
            <a:cxnSpLocks/>
          </p:cNvCxnSpPr>
          <p:nvPr/>
        </p:nvCxnSpPr>
        <p:spPr bwMode="auto">
          <a:xfrm>
            <a:off x="2082800" y="3667760"/>
            <a:ext cx="671039" cy="7828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4E4A20-5648-492E-81FD-3C59511BD77E}"/>
              </a:ext>
            </a:extLst>
          </p:cNvPr>
          <p:cNvSpPr txBox="1"/>
          <p:nvPr/>
        </p:nvSpPr>
        <p:spPr>
          <a:xfrm>
            <a:off x="5182982" y="1053227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>
                <a:latin typeface="Verdana" panose="020B0604030504040204" pitchFamily="34" charset="0"/>
                <a:ea typeface="Verdana" panose="020B0604030504040204" pitchFamily="34" charset="0"/>
              </a:rPr>
              <a:t>Quadcopter camera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61108-E852-45B3-BDDE-504C7F135F5E}"/>
              </a:ext>
            </a:extLst>
          </p:cNvPr>
          <p:cNvSpPr txBox="1"/>
          <p:nvPr/>
        </p:nvSpPr>
        <p:spPr>
          <a:xfrm>
            <a:off x="3885141" y="413561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err="1">
                <a:latin typeface="Verdana" panose="020B0604030504040204" pitchFamily="34" charset="0"/>
                <a:ea typeface="Verdana" panose="020B0604030504040204" pitchFamily="34" charset="0"/>
              </a:rPr>
              <a:t>Wafflebot</a:t>
            </a:r>
            <a:r>
              <a:rPr lang="en-CA" sz="1800">
                <a:latin typeface="Verdana" panose="020B0604030504040204" pitchFamily="34" charset="0"/>
                <a:ea typeface="Verdana" panose="020B0604030504040204" pitchFamily="34" charset="0"/>
              </a:rPr>
              <a:t> camera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E3B6C8-ED80-4F3C-A386-6CE144F8E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22" t="11723" r="22698" b="11585"/>
          <a:stretch/>
        </p:blipFill>
        <p:spPr>
          <a:xfrm>
            <a:off x="4790601" y="1422559"/>
            <a:ext cx="3147494" cy="245135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632D9D7-1F9B-40C5-BA72-51F6EE3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11" y="381000"/>
            <a:ext cx="7677615" cy="914400"/>
          </a:xfrm>
        </p:spPr>
        <p:txBody>
          <a:bodyPr wrap="square" anchor="ctr">
            <a:normAutofit fontScale="90000"/>
          </a:bodyPr>
          <a:lstStyle/>
          <a:p>
            <a:r>
              <a:rPr lang="en-US"/>
              <a:t>Object Detection and Feature Matching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00BBC34-71DF-BA75-B932-7593CA47B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490" y="163326"/>
            <a:ext cx="1103220" cy="109369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6598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8C133E91-CF6A-5C28-4A19-B52601ED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92" y="3079696"/>
            <a:ext cx="6962214" cy="2841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4E56B-1CBA-3843-4F78-4194F34D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4" y="457372"/>
            <a:ext cx="5707148" cy="864096"/>
          </a:xfrm>
        </p:spPr>
        <p:txBody>
          <a:bodyPr/>
          <a:lstStyle/>
          <a:p>
            <a:r>
              <a:rPr lang="en-US">
                <a:ea typeface="ＭＳ Ｐゴシック"/>
              </a:rPr>
              <a:t>Direction Calculator (1/2) </a:t>
            </a:r>
            <a:endParaRPr lang="en-US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493CCD1-FDEF-5E40-8D0B-56BF6095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0" y="1316831"/>
            <a:ext cx="1485900" cy="876300"/>
          </a:xfrm>
          <a:prstGeom prst="rect">
            <a:avLst/>
          </a:prstGeom>
        </p:spPr>
      </p:pic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B15A4D6-C2C2-1844-FD4C-AB75A937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00" y="1166957"/>
            <a:ext cx="3785346" cy="1918715"/>
          </a:xfrm>
          <a:prstGeom prst="rect">
            <a:avLst/>
          </a:prstGeom>
        </p:spPr>
      </p:pic>
      <p:pic>
        <p:nvPicPr>
          <p:cNvPr id="5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E7A3481-2F5E-A158-95BD-B35E99815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319" y="1253747"/>
            <a:ext cx="2743200" cy="702993"/>
          </a:xfrm>
          <a:prstGeom prst="rect">
            <a:avLst/>
          </a:prstGeom>
        </p:spPr>
      </p:pic>
      <p:pic>
        <p:nvPicPr>
          <p:cNvPr id="7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B1EA359-E987-ACBA-45F1-60BB47F64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81" y="2040911"/>
            <a:ext cx="4533338" cy="1389448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211315-1838-2485-12C8-A4A6E9D47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54" y="3169303"/>
            <a:ext cx="971550" cy="771525"/>
          </a:xfrm>
          <a:prstGeom prst="rect">
            <a:avLst/>
          </a:prstGeom>
        </p:spPr>
      </p:pic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7C64E72-0342-D991-C2CF-7DAC272CB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495721" y="168752"/>
            <a:ext cx="52995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2735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2A2E-CFA9-C6E8-4F4B-1C290632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/>
              </a:rPr>
              <a:t>Direction Calculator (2/2)</a:t>
            </a:r>
            <a:endParaRPr lang="en-US"/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5199342F-E922-B1BB-597C-538ADD33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30" y="1558233"/>
            <a:ext cx="3684494" cy="435505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6B8CDE5-CF8C-549F-7DB6-939EF1A5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" y="1595811"/>
            <a:ext cx="4222376" cy="750047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ACA7116-E8F3-44A6-77FF-297350AE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5" y="2593128"/>
            <a:ext cx="4163545" cy="654810"/>
          </a:xfrm>
          <a:prstGeom prst="rect">
            <a:avLst/>
          </a:prstGeom>
        </p:spPr>
      </p:pic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B333B289-95E4-A321-5E7A-BBA41BF7A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5" y="3614211"/>
            <a:ext cx="4163545" cy="1503760"/>
          </a:xfrm>
          <a:prstGeom prst="rect">
            <a:avLst/>
          </a:prstGeom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1190063-305B-AA35-A197-F9547460B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487316" y="168752"/>
            <a:ext cx="48793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6855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ＭＳ Ｐゴシック"/>
              </a:rPr>
              <a:t>Distance Calculator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53E7C-F9AC-48A2-B480-F7C00288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7" y="1092200"/>
            <a:ext cx="4786344" cy="3886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507908-B7A7-4B7A-BFB7-AB0DF2BCB3C8}"/>
              </a:ext>
            </a:extLst>
          </p:cNvPr>
          <p:cNvCxnSpPr>
            <a:cxnSpLocks/>
          </p:cNvCxnSpPr>
          <p:nvPr/>
        </p:nvCxnSpPr>
        <p:spPr bwMode="auto">
          <a:xfrm>
            <a:off x="1905491" y="3985260"/>
            <a:ext cx="1688609" cy="33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C84F91-1798-4B13-82BA-481AFCB36613}"/>
              </a:ext>
            </a:extLst>
          </p:cNvPr>
          <p:cNvCxnSpPr>
            <a:cxnSpLocks/>
          </p:cNvCxnSpPr>
          <p:nvPr/>
        </p:nvCxnSpPr>
        <p:spPr bwMode="auto">
          <a:xfrm>
            <a:off x="1847069" y="1625600"/>
            <a:ext cx="1747031" cy="2524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8181-7D2B-4C22-8772-8B4ACEE6CD61}"/>
                  </a:ext>
                </a:extLst>
              </p:cNvPr>
              <p:cNvSpPr txBox="1"/>
              <p:nvPr/>
            </p:nvSpPr>
            <p:spPr>
              <a:xfrm>
                <a:off x="2384884" y="1991381"/>
                <a:ext cx="422603" cy="298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CA" sz="1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8181-7D2B-4C22-8772-8B4ACEE6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84" y="1991381"/>
                <a:ext cx="422603" cy="298415"/>
              </a:xfrm>
              <a:prstGeom prst="rect">
                <a:avLst/>
              </a:prstGeom>
              <a:blipFill>
                <a:blip r:embed="rId4"/>
                <a:stretch>
                  <a:fillRect l="-4167" b="-176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0F92F-B648-453A-8FF8-3247DAE796A7}"/>
                  </a:ext>
                </a:extLst>
              </p:cNvPr>
              <p:cNvSpPr txBox="1"/>
              <p:nvPr/>
            </p:nvSpPr>
            <p:spPr>
              <a:xfrm>
                <a:off x="2265031" y="4195069"/>
                <a:ext cx="47563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CA" sz="1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0F92F-B648-453A-8FF8-3247DAE79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1" y="4195069"/>
                <a:ext cx="475630" cy="276999"/>
              </a:xfrm>
              <a:prstGeom prst="rect">
                <a:avLst/>
              </a:prstGeom>
              <a:blipFill>
                <a:blip r:embed="rId5"/>
                <a:stretch>
                  <a:fillRect l="-5000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4935F6-64D3-4D1F-9A92-5ACF9DE37431}"/>
                  </a:ext>
                </a:extLst>
              </p:cNvPr>
              <p:cNvSpPr txBox="1"/>
              <p:nvPr/>
            </p:nvSpPr>
            <p:spPr>
              <a:xfrm>
                <a:off x="5232719" y="1073323"/>
                <a:ext cx="3576493" cy="486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CA" sz="160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CA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CA" sz="160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A" sz="160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CA" sz="1600"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Ideally these lines would intersect but due to imperfection of feature matching process, their perfect intersection is extremely unlikely.</a:t>
                </a: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r>
                  <a:rPr lang="en-CA" sz="1600"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Satisfying these conditions solves for scalar parameters s and k that yield closest points  on two non-intersecting lines: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16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CA" sz="160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CA" sz="160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4935F6-64D3-4D1F-9A92-5ACF9DE37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719" y="1073323"/>
                <a:ext cx="3576493" cy="4862741"/>
              </a:xfrm>
              <a:prstGeom prst="rect">
                <a:avLst/>
              </a:prstGeom>
              <a:blipFill>
                <a:blip r:embed="rId6"/>
                <a:stretch>
                  <a:fillRect l="-852" t="-877" r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5">
            <a:extLst>
              <a:ext uri="{FF2B5EF4-FFF2-40B4-BE49-F238E27FC236}">
                <a16:creationId xmlns:a16="http://schemas.microsoft.com/office/drawing/2014/main" id="{25E19107-9B32-A3D7-D71E-E1605F661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462103" y="160348"/>
            <a:ext cx="51314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3380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813D-5000-AA1B-B865-1B07670D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Distance Calculator 2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BEA14EB-7D93-C5D8-5836-E5A88C4B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6" y="1411941"/>
            <a:ext cx="2505075" cy="914400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6B72A69-6D6D-2550-9440-8076C51F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59" y="1432952"/>
            <a:ext cx="4071097" cy="86205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96B4037-73A9-69D0-D041-34A0172A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51" y="2492440"/>
            <a:ext cx="2231950" cy="135707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F09FF64-610E-6953-0321-C11E7A38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19" y="3927412"/>
            <a:ext cx="2233116" cy="1518592"/>
          </a:xfrm>
          <a:prstGeom prst="rect">
            <a:avLst/>
          </a:prstGeom>
        </p:spPr>
      </p:pic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94C38CE2-A3BD-F61E-BEFD-95D95707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6" y="2496110"/>
            <a:ext cx="4617383" cy="32307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4543EB-FB3F-64EC-6C04-5D91C2213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085" y="2329803"/>
            <a:ext cx="2743200" cy="1140246"/>
          </a:xfrm>
          <a:prstGeom prst="rect">
            <a:avLst/>
          </a:prstGeom>
        </p:spPr>
      </p:pic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7DBAC3-291F-D0B7-1A29-15ED1D3F9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445295" y="168752"/>
            <a:ext cx="52995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8466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/>
              <a:t>Test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721" y="1198880"/>
            <a:ext cx="7936683" cy="1468364"/>
          </a:xfrm>
        </p:spPr>
        <p:txBody>
          <a:bodyPr wrap="square" anchor="t">
            <a:noAutofit/>
          </a:bodyPr>
          <a:lstStyle/>
          <a:p>
            <a:r>
              <a:rPr lang="en-US" err="1"/>
              <a:t>Burgerbot</a:t>
            </a:r>
            <a:r>
              <a:rPr lang="en-US"/>
              <a:t> drove through 4 waypoints under observation from quadcopter and </a:t>
            </a:r>
            <a:r>
              <a:rPr lang="en-US" err="1"/>
              <a:t>wafflebot</a:t>
            </a:r>
            <a:r>
              <a:rPr lang="en-US"/>
              <a:t>.</a:t>
            </a:r>
          </a:p>
          <a:p>
            <a:r>
              <a:rPr lang="en-US">
                <a:ea typeface="ＭＳ Ｐゴシック"/>
              </a:rPr>
              <a:t>Two scenarios:</a:t>
            </a:r>
          </a:p>
          <a:p>
            <a:pPr lvl="1"/>
            <a:r>
              <a:rPr lang="en-US">
                <a:ea typeface="ＭＳ Ｐゴシック"/>
              </a:rPr>
              <a:t>Test 1 – stationary observer </a:t>
            </a:r>
          </a:p>
          <a:p>
            <a:pPr lvl="1"/>
            <a:r>
              <a:rPr lang="en-US">
                <a:ea typeface="ＭＳ Ｐゴシック"/>
              </a:rPr>
              <a:t>Test 2 – leader / follower </a:t>
            </a:r>
            <a:endParaRPr lang="en-US"/>
          </a:p>
          <a:p>
            <a:r>
              <a:rPr lang="en-US">
                <a:ea typeface="ＭＳ Ｐゴシック"/>
              </a:rPr>
              <a:t>Same </a:t>
            </a:r>
            <a:r>
              <a:rPr lang="en-US" err="1">
                <a:ea typeface="ＭＳ Ｐゴシック"/>
              </a:rPr>
              <a:t>burgerbot</a:t>
            </a:r>
            <a:r>
              <a:rPr lang="en-US">
                <a:ea typeface="ＭＳ Ｐゴシック"/>
              </a:rPr>
              <a:t> path in both tests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462103" y="160348"/>
            <a:ext cx="5131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E77A9-7A68-4159-986C-2ACF6904A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28" r="28440" b="20946"/>
          <a:stretch/>
        </p:blipFill>
        <p:spPr>
          <a:xfrm>
            <a:off x="3092364" y="3427455"/>
            <a:ext cx="3188643" cy="2775212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8C25AFE-E32A-621D-B940-BC4B4385F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/>
              <a:t>Test Drive - Stationary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487316" y="160348"/>
            <a:ext cx="4879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15</a:t>
            </a:r>
          </a:p>
        </p:txBody>
      </p:sp>
      <p:pic>
        <p:nvPicPr>
          <p:cNvPr id="6" name="sationary_testdrive_speed">
            <a:hlinkClick r:id="" action="ppaction://media"/>
            <a:extLst>
              <a:ext uri="{FF2B5EF4-FFF2-40B4-BE49-F238E27FC236}">
                <a16:creationId xmlns:a16="http://schemas.microsoft.com/office/drawing/2014/main" id="{7A617686-4D39-4A27-930F-F224C27D7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329391"/>
            <a:ext cx="7924800" cy="44577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CD1ED77-B16D-D96F-4D75-A29FE753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5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/>
              <a:t>Test Drive – Leader Follower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512530" y="160348"/>
            <a:ext cx="546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16</a:t>
            </a:r>
          </a:p>
        </p:txBody>
      </p:sp>
      <p:pic>
        <p:nvPicPr>
          <p:cNvPr id="3" name="testdrive_cut_speed">
            <a:hlinkClick r:id="" action="ppaction://media"/>
            <a:extLst>
              <a:ext uri="{FF2B5EF4-FFF2-40B4-BE49-F238E27FC236}">
                <a16:creationId xmlns:a16="http://schemas.microsoft.com/office/drawing/2014/main" id="{0C546492-4909-4767-98B8-440A79DCB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" y="1374924"/>
            <a:ext cx="7850293" cy="441579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7A52FAA-8E91-E0F2-90EC-101ADC862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ea typeface="ＭＳ Ｐゴシック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6487357" cy="3886200"/>
          </a:xfrm>
        </p:spPr>
        <p:txBody>
          <a:bodyPr wrap="square" anchor="t">
            <a:noAutofit/>
          </a:bodyPr>
          <a:lstStyle/>
          <a:p>
            <a:r>
              <a:rPr lang="en-US"/>
              <a:t>Stationary Test</a:t>
            </a:r>
          </a:p>
          <a:p>
            <a:pPr lvl="1"/>
            <a:r>
              <a:rPr lang="en-US"/>
              <a:t>Image of path here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546147" y="160348"/>
            <a:ext cx="504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17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DE8118C-D257-0D41-6C34-5B97F026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56929F-A517-053E-EB6F-43B3DB03E135}"/>
              </a:ext>
            </a:extLst>
          </p:cNvPr>
          <p:cNvSpPr txBox="1"/>
          <p:nvPr/>
        </p:nvSpPr>
        <p:spPr>
          <a:xfrm>
            <a:off x="3200400" y="320040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ea typeface="ＭＳ Ｐゴシック"/>
              </a:rPr>
              <a:t>Re-do screen shot to change title</a:t>
            </a:r>
            <a:endParaRPr lang="en-US"/>
          </a:p>
        </p:txBody>
      </p:sp>
      <p:pic>
        <p:nvPicPr>
          <p:cNvPr id="7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274BBF-824B-8EFE-B1A1-52D1F6A2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10" y="1413386"/>
            <a:ext cx="7497128" cy="43871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4419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ea typeface="ＭＳ Ｐゴシック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6487357" cy="3886200"/>
          </a:xfrm>
        </p:spPr>
        <p:txBody>
          <a:bodyPr wrap="square" anchor="t">
            <a:noAutofit/>
          </a:bodyPr>
          <a:lstStyle/>
          <a:p>
            <a:r>
              <a:rPr lang="en-US"/>
              <a:t>Leader / Follower Test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529338" y="160348"/>
            <a:ext cx="5131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3A71E-B5C8-4DAF-AF5E-DB63FAF8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381125"/>
            <a:ext cx="7543801" cy="445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A7F7FF1-5ED2-1ECF-B8EC-891D73FED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1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>
            <a:extLst>
              <a:ext uri="{FF2B5EF4-FFF2-40B4-BE49-F238E27FC236}">
                <a16:creationId xmlns:a16="http://schemas.microsoft.com/office/drawing/2014/main" id="{C71AD329-8C57-43FB-8599-BA9CB7389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93" r="13793"/>
          <a:stretch/>
        </p:blipFill>
        <p:spPr>
          <a:xfrm>
            <a:off x="5254202" y="2496840"/>
            <a:ext cx="2513757" cy="1941310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4837D7-A5D7-400B-AA66-23873B20DC58}"/>
              </a:ext>
            </a:extLst>
          </p:cNvPr>
          <p:cNvSpPr txBox="1"/>
          <p:nvPr/>
        </p:nvSpPr>
        <p:spPr>
          <a:xfrm>
            <a:off x="4970280" y="4548250"/>
            <a:ext cx="3081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"/>
                <a:ea typeface="ＭＳ Ｐゴシック"/>
              </a:rPr>
              <a:t>Mathieu Falardeau</a:t>
            </a:r>
            <a:br>
              <a:rPr lang="en-US" sz="1200" b="1">
                <a:latin typeface="Times"/>
                <a:ea typeface="ＭＳ Ｐゴシック"/>
              </a:rPr>
            </a:br>
            <a:r>
              <a:rPr lang="en-US" sz="1200" b="1">
                <a:solidFill>
                  <a:srgbClr val="334CF2"/>
                </a:solidFill>
                <a:latin typeface="Times"/>
                <a:ea typeface="ＭＳ Ｐゴシック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mfala097@uottawa.ca</a:t>
            </a:r>
            <a:r>
              <a:rPr lang="en-US" sz="1200" b="1">
                <a:solidFill>
                  <a:srgbClr val="334CF2"/>
                </a:solidFill>
                <a:latin typeface="Times"/>
                <a:ea typeface="ＭＳ Ｐゴシック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E4C67-05E4-4699-A3D4-18741EBB6E44}"/>
              </a:ext>
            </a:extLst>
          </p:cNvPr>
          <p:cNvSpPr txBox="1"/>
          <p:nvPr/>
        </p:nvSpPr>
        <p:spPr>
          <a:xfrm>
            <a:off x="1330829" y="4545790"/>
            <a:ext cx="19018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"/>
                <a:ea typeface="ＭＳ Ｐゴシック"/>
              </a:rPr>
              <a:t>Alfa Budiman</a:t>
            </a:r>
            <a:br>
              <a:rPr lang="en-US" sz="1200" b="1">
                <a:latin typeface="Times"/>
                <a:ea typeface="ＭＳ Ｐゴシック"/>
              </a:rPr>
            </a:br>
            <a:r>
              <a:rPr lang="en-US" sz="1200" b="1">
                <a:solidFill>
                  <a:srgbClr val="334CF2"/>
                </a:solidFill>
                <a:latin typeface="Times"/>
                <a:ea typeface="ＭＳ Ｐゴシック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abudi097@uottawa.ca</a:t>
            </a:r>
            <a:r>
              <a:rPr lang="en-US" sz="1200" b="1">
                <a:solidFill>
                  <a:srgbClr val="334CF2"/>
                </a:solidFill>
                <a:latin typeface="Times"/>
                <a:ea typeface="ＭＳ Ｐゴシック"/>
              </a:rPr>
              <a:t> </a:t>
            </a:r>
            <a:endParaRPr lang="en-US" sz="1200" b="1">
              <a:solidFill>
                <a:srgbClr val="0C7BF2"/>
              </a:solidFill>
              <a:latin typeface="Times"/>
              <a:ea typeface="ＭＳ Ｐゴシック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E8CBC-3EAD-4335-BA4B-273D20C10C82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330067-263C-FF55-6B7E-C2C113486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29" y="2465151"/>
            <a:ext cx="25146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D7B6-4D0C-4CFB-B778-FFD657C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0F58-729D-45C5-8BF4-C23E3DBA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Applications:</a:t>
            </a:r>
          </a:p>
          <a:p>
            <a:pPr lvl="1"/>
            <a:r>
              <a:rPr lang="en-US">
                <a:ea typeface="ＭＳ Ｐゴシック"/>
              </a:rPr>
              <a:t>Multi-robot path planning</a:t>
            </a:r>
          </a:p>
          <a:p>
            <a:pPr lvl="1"/>
            <a:r>
              <a:rPr lang="en-US">
                <a:ea typeface="ＭＳ Ｐゴシック"/>
              </a:rPr>
              <a:t>Leader follower with obstructing obstacles</a:t>
            </a:r>
          </a:p>
          <a:p>
            <a:pPr lvl="1"/>
            <a:r>
              <a:rPr lang="en-US">
                <a:ea typeface="ＭＳ Ｐゴシック"/>
              </a:rPr>
              <a:t>Distance measurement over uneven terrain (hills)</a:t>
            </a:r>
          </a:p>
          <a:p>
            <a:endParaRPr lang="en-US"/>
          </a:p>
          <a:p>
            <a:r>
              <a:rPr lang="en-US"/>
              <a:t>Further improvement</a:t>
            </a:r>
          </a:p>
          <a:p>
            <a:pPr lvl="1"/>
            <a:r>
              <a:rPr lang="en-US"/>
              <a:t>Improve robustness of object detection </a:t>
            </a:r>
          </a:p>
          <a:p>
            <a:pPr lvl="1"/>
            <a:r>
              <a:rPr lang="en-US"/>
              <a:t>Improve robustness of feature matching</a:t>
            </a:r>
          </a:p>
          <a:p>
            <a:pPr lvl="1"/>
            <a:r>
              <a:rPr lang="en-US"/>
              <a:t>Detection of different object types</a:t>
            </a:r>
            <a:endParaRPr lang="fr-CA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17A4524-CCA4-9792-9D9B-827656CD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504125" y="160348"/>
            <a:ext cx="56357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8818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D7B6-4D0C-4CFB-B778-FFD657C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0F58-729D-45C5-8BF4-C23E3DBA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Vision from a UGV and a UAV was combined to measure distance between a UGV and a moving object.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Effective for stationary UGV.</a:t>
            </a:r>
          </a:p>
          <a:p>
            <a:endParaRPr lang="en-US"/>
          </a:p>
          <a:p>
            <a:r>
              <a:rPr lang="en-US"/>
              <a:t>Requires further development on object detection and feature matching.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D1DC-C752-4AC2-B8B2-0D64F7C4B38E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Times New Roman"/>
              <a:ea typeface="ＭＳ Ｐゴシック"/>
              <a:cs typeface="Times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1345DC6F-47F3-3503-6AFF-66CC2518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537743" y="160348"/>
            <a:ext cx="52155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9443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7E031-F2A4-4385-A6A4-6C04893B7377}"/>
              </a:ext>
            </a:extLst>
          </p:cNvPr>
          <p:cNvSpPr txBox="1"/>
          <p:nvPr/>
        </p:nvSpPr>
        <p:spPr>
          <a:xfrm>
            <a:off x="8645593" y="168752"/>
            <a:ext cx="3100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2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783EE2-BB16-453A-BCF5-16D0068A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79428"/>
            <a:ext cx="7774632" cy="864096"/>
          </a:xfrm>
        </p:spPr>
        <p:txBody>
          <a:bodyPr/>
          <a:lstStyle/>
          <a:p>
            <a:r>
              <a:rPr lang="en-US"/>
              <a:t>Aim</a:t>
            </a:r>
            <a:endParaRPr lang="fr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7C4BC-B0CE-450D-A8F5-8E229CF0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01" y="1466891"/>
            <a:ext cx="7772400" cy="4434375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Present our ELG 5163 Machine vision term project and provide insight on a different approach to traditional stereo vision methods.  </a:t>
            </a:r>
            <a:endParaRPr lang="en-US" sz="2400">
              <a:cs typeface="Times New Roman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32D59BE-C1D2-5F29-5B9B-4F52B77A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6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E44-F004-44C3-B494-B145344E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79428"/>
            <a:ext cx="7774632" cy="864096"/>
          </a:xfrm>
        </p:spPr>
        <p:txBody>
          <a:bodyPr/>
          <a:lstStyle/>
          <a:p>
            <a:r>
              <a:rPr lang="en-US"/>
              <a:t>Outline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23E9-4C46-42E6-AD62-7C393A54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01" y="1295216"/>
            <a:ext cx="7762504" cy="4813868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Introduction</a:t>
            </a:r>
          </a:p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Problem Description</a:t>
            </a:r>
          </a:p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Systems Used</a:t>
            </a:r>
          </a:p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Methodology:</a:t>
            </a:r>
            <a:endParaRPr lang="en-US"/>
          </a:p>
          <a:p>
            <a:pPr lvl="1"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Object Detection</a:t>
            </a:r>
          </a:p>
          <a:p>
            <a:pPr lvl="1"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Direction Calculation</a:t>
            </a:r>
          </a:p>
          <a:p>
            <a:pPr lvl="1"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Distance Calculation #1</a:t>
            </a:r>
            <a:endParaRPr lang="en-US" sz="2400">
              <a:ea typeface="ＭＳ Ｐゴシック"/>
              <a:cs typeface="Times New Roman" panose="02020603050405020304" pitchFamily="18" charset="0"/>
            </a:endParaRPr>
          </a:p>
          <a:p>
            <a:pPr lvl="1"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Distance Calculation #2</a:t>
            </a:r>
            <a:endParaRPr lang="en-US" sz="2400">
              <a:ea typeface="ＭＳ Ｐゴシック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Test &amp; Results</a:t>
            </a:r>
          </a:p>
          <a:p>
            <a:pPr>
              <a:spcAft>
                <a:spcPts val="400"/>
              </a:spcAft>
            </a:pPr>
            <a:r>
              <a:rPr lang="en-US" sz="2400">
                <a:ea typeface="ＭＳ Ｐゴシック"/>
                <a:cs typeface="Times New Roman"/>
              </a:rPr>
              <a:t>Discussion and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D0067-0D53-4FD8-8885-0256AF84732F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B640370-E9CE-EC50-FC3C-9F3AB36D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pic>
        <p:nvPicPr>
          <p:cNvPr id="7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5715F21-71AA-FD65-5044-33529B03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31" y="1416117"/>
            <a:ext cx="1111624" cy="109033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EA66CD4-4333-A0F4-1D6E-194C0DDD65CD}"/>
              </a:ext>
            </a:extLst>
          </p:cNvPr>
          <p:cNvSpPr/>
          <p:nvPr/>
        </p:nvSpPr>
        <p:spPr bwMode="auto">
          <a:xfrm>
            <a:off x="4955090" y="1255042"/>
            <a:ext cx="1266823" cy="1429427"/>
          </a:xfrm>
          <a:prstGeom prst="rightBrac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38D2BCA-4BBD-395F-EF5B-0D30762E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73" y="5015429"/>
            <a:ext cx="1103220" cy="109369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5E4AC53-9593-E863-B5D1-35773412EFCF}"/>
              </a:ext>
            </a:extLst>
          </p:cNvPr>
          <p:cNvSpPr/>
          <p:nvPr/>
        </p:nvSpPr>
        <p:spPr bwMode="auto">
          <a:xfrm>
            <a:off x="4955090" y="5140338"/>
            <a:ext cx="1266823" cy="923435"/>
          </a:xfrm>
          <a:prstGeom prst="rightBrac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AF1D5AB-3D8C-1D51-3585-E6ADA6AD6615}"/>
              </a:ext>
            </a:extLst>
          </p:cNvPr>
          <p:cNvSpPr/>
          <p:nvPr/>
        </p:nvSpPr>
        <p:spPr bwMode="auto">
          <a:xfrm>
            <a:off x="4955090" y="2782054"/>
            <a:ext cx="1266823" cy="2305877"/>
          </a:xfrm>
          <a:prstGeom prst="rightBrac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E74F170-AA38-7BC3-68BA-B9A146EB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37" y="3334812"/>
            <a:ext cx="1103220" cy="1093695"/>
          </a:xfrm>
          <a:prstGeom prst="rect">
            <a:avLst/>
          </a:prstGeom>
        </p:spPr>
      </p:pic>
      <p:pic>
        <p:nvPicPr>
          <p:cNvPr id="1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6B18365-9324-BC4A-4DF0-4B5022C4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389" y="3340694"/>
            <a:ext cx="1111624" cy="10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8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3B06-3BA9-47C0-83E1-520A10FD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CCAF-2C22-4244-AAF7-01C0924F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53" y="1709843"/>
            <a:ext cx="8580985" cy="1675363"/>
          </a:xfrm>
        </p:spPr>
        <p:txBody>
          <a:bodyPr/>
          <a:lstStyle/>
          <a:p>
            <a:r>
              <a:rPr lang="en-US">
                <a:ea typeface="ＭＳ Ｐゴシック"/>
              </a:rPr>
              <a:t>Different methods to determine inter-vehicle distance: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Overhead Camera</a:t>
            </a:r>
          </a:p>
          <a:p>
            <a:pPr lvl="1"/>
            <a:r>
              <a:rPr lang="en-US">
                <a:ea typeface="ＭＳ Ｐゴシック"/>
              </a:rPr>
              <a:t>Stereo vision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9678A6D-DFCD-B367-CA99-E99CE076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37" y="2494712"/>
            <a:ext cx="3073392" cy="3598625"/>
          </a:xfrm>
          <a:prstGeom prst="rect">
            <a:avLst/>
          </a:prstGeom>
        </p:spPr>
      </p:pic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C66D3BC3-92B3-A231-C0AB-3CA6B909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43" y="3303539"/>
            <a:ext cx="2864307" cy="278945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E609D6-2111-9BEC-200E-93CF8DEE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9FEA1-3549-1853-E9D7-4745515BC2BE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8745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481-3592-9A45-7CE2-CC1AA55F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0B70-4DBD-F4EE-57E0-85FCC6F39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5433045" cy="4390901"/>
          </a:xfrm>
        </p:spPr>
        <p:txBody>
          <a:bodyPr wrap="square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>
                <a:ea typeface="ＭＳ Ｐゴシック"/>
              </a:rPr>
              <a:t>Weakness of those methods: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Overhead camera: Only 2D planar distance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Stereo vision: Two cameras per robot,  increase cost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>
                <a:ea typeface="ＭＳ Ｐゴシック"/>
              </a:rPr>
              <a:t>Proposed solution: Displaced stereo vision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Two image source: </a:t>
            </a:r>
          </a:p>
          <a:p>
            <a:pPr lvl="2">
              <a:lnSpc>
                <a:spcPct val="90000"/>
              </a:lnSpc>
            </a:pPr>
            <a:r>
              <a:rPr lang="en-US" sz="2000">
                <a:ea typeface="ＭＳ Ｐゴシック"/>
              </a:rPr>
              <a:t>Overhead camera </a:t>
            </a:r>
          </a:p>
          <a:p>
            <a:pPr lvl="2">
              <a:lnSpc>
                <a:spcPct val="90000"/>
              </a:lnSpc>
            </a:pPr>
            <a:r>
              <a:rPr lang="en-US" sz="2000">
                <a:ea typeface="ＭＳ Ｐゴシック"/>
              </a:rPr>
              <a:t>Ground camera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Detect desired object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Calculate 2 x vector direction </a:t>
            </a: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000">
                <a:ea typeface="ＭＳ Ｐゴシック"/>
              </a:rPr>
              <a:t>Calculate distance </a:t>
            </a:r>
            <a:r>
              <a:rPr lang="en-US">
                <a:ea typeface="ＭＳ Ｐゴシック"/>
              </a:rPr>
              <a:t> </a:t>
            </a:r>
          </a:p>
        </p:txBody>
      </p:sp>
      <p:pic>
        <p:nvPicPr>
          <p:cNvPr id="5" name="Picture 5" descr="A picture containing text, sky, outdoor, day&#10;&#10;Description automatically generated">
            <a:extLst>
              <a:ext uri="{FF2B5EF4-FFF2-40B4-BE49-F238E27FC236}">
                <a16:creationId xmlns:a16="http://schemas.microsoft.com/office/drawing/2014/main" id="{ED1FC1BD-BE5A-5BD2-7BB0-CBE8E2D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16" y="1524000"/>
            <a:ext cx="2745730" cy="4390901"/>
          </a:xfrm>
          <a:prstGeom prst="rect">
            <a:avLst/>
          </a:prstGeom>
          <a:noFill/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D58AD0D-AA05-7299-9F15-59011272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D932-64AA-3074-02D0-4B0938ACB1D6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5395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BC73-CF1F-BAEF-78BC-E3F4E1B0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ＭＳ Ｐゴシック"/>
              </a:rPr>
              <a:t>Systems Used (Software)(1/2)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03BC2-60DE-874C-7D06-78EC4F4B8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5574652" cy="3886200"/>
          </a:xfrm>
        </p:spPr>
        <p:txBody>
          <a:bodyPr wrap="square" anchor="t">
            <a:normAutofit/>
          </a:bodyPr>
          <a:lstStyle/>
          <a:p>
            <a:r>
              <a:rPr lang="en-US" sz="2000" dirty="0">
                <a:ea typeface="ＭＳ Ｐゴシック"/>
              </a:rPr>
              <a:t>Robot Operating System (ROS): </a:t>
            </a:r>
            <a:endParaRPr lang="en-US" dirty="0"/>
          </a:p>
          <a:p>
            <a:pPr lvl="1"/>
            <a:r>
              <a:rPr lang="en-US" sz="1700" dirty="0">
                <a:ea typeface="ＭＳ Ｐゴシック"/>
              </a:rPr>
              <a:t>Open-source robotics middleware suite</a:t>
            </a:r>
            <a:endParaRPr lang="en-US" sz="1700" dirty="0"/>
          </a:p>
          <a:p>
            <a:r>
              <a:rPr lang="en-US" sz="2000" dirty="0">
                <a:ea typeface="ＭＳ Ｐゴシック"/>
              </a:rPr>
              <a:t>Gazebo simulator: </a:t>
            </a:r>
          </a:p>
          <a:p>
            <a:pPr lvl="1"/>
            <a:r>
              <a:rPr lang="en-US" sz="1700" dirty="0">
                <a:ea typeface="ＭＳ Ｐゴシック"/>
              </a:rPr>
              <a:t>open-source 3D robotics simulator</a:t>
            </a:r>
          </a:p>
          <a:p>
            <a:r>
              <a:rPr lang="en-US" sz="2000" dirty="0">
                <a:ea typeface="ＭＳ Ｐゴシック"/>
              </a:rPr>
              <a:t>Programming Language: </a:t>
            </a:r>
          </a:p>
          <a:p>
            <a:pPr lvl="1"/>
            <a:r>
              <a:rPr lang="en-US" sz="1700" dirty="0">
                <a:ea typeface="ＭＳ Ｐゴシック"/>
              </a:rPr>
              <a:t>Python</a:t>
            </a:r>
          </a:p>
          <a:p>
            <a:r>
              <a:rPr lang="en-US" sz="2000" dirty="0">
                <a:ea typeface="ＭＳ Ｐゴシック"/>
              </a:rPr>
              <a:t>Libraries: </a:t>
            </a:r>
          </a:p>
          <a:p>
            <a:pPr lvl="1"/>
            <a:r>
              <a:rPr lang="en-US" sz="1700" dirty="0">
                <a:ea typeface="ＭＳ Ｐゴシック"/>
              </a:rPr>
              <a:t>OpenCV, </a:t>
            </a:r>
            <a:r>
              <a:rPr lang="en-US" sz="1700" dirty="0" err="1">
                <a:ea typeface="ＭＳ Ｐゴシック"/>
              </a:rPr>
              <a:t>Numpy</a:t>
            </a:r>
          </a:p>
        </p:txBody>
      </p:sp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8BEC8521-10D9-45F8-06DF-C74B9E2A1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688" y="3538478"/>
            <a:ext cx="1543910" cy="2199593"/>
          </a:xfrm>
          <a:prstGeom prst="rect">
            <a:avLst/>
          </a:prstGeom>
        </p:spPr>
      </p:pic>
      <p:pic>
        <p:nvPicPr>
          <p:cNvPr id="7" name="Picture 7" descr="Logo, icon&#10;&#10;Description automatically generated">
            <a:extLst>
              <a:ext uri="{FF2B5EF4-FFF2-40B4-BE49-F238E27FC236}">
                <a16:creationId xmlns:a16="http://schemas.microsoft.com/office/drawing/2014/main" id="{C9A35017-F2AB-FA9E-B844-A94F11B4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22" y="4213063"/>
            <a:ext cx="1902032" cy="168052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A766AB4-19B3-EA4A-CC7B-8AD0C123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336" y="3663354"/>
            <a:ext cx="2089758" cy="2319805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A4BB30-1B29-F432-E86A-13837136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800" y="2229135"/>
            <a:ext cx="3710005" cy="1195475"/>
          </a:xfrm>
          <a:prstGeom prst="rect">
            <a:avLst/>
          </a:prstGeom>
        </p:spPr>
      </p:pic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C40EA2B-99A9-07CD-66C2-CC74C8B5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210" y="4216417"/>
            <a:ext cx="1784877" cy="1784877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3C62A59-CC29-7995-C0CF-2BEE317FF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CA6B08-654D-7AAA-3A66-494748EB333C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4933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BC73-CF1F-BAEF-78BC-E3F4E1B0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>
                <a:ea typeface="ＭＳ Ｐゴシック"/>
              </a:rPr>
              <a:t>Systems Used (Robots) (2/2)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157623-4F8D-DD1C-C220-F422CE1C21BA}"/>
              </a:ext>
            </a:extLst>
          </p:cNvPr>
          <p:cNvGrpSpPr/>
          <p:nvPr/>
        </p:nvGrpSpPr>
        <p:grpSpPr>
          <a:xfrm>
            <a:off x="395007" y="3362609"/>
            <a:ext cx="3282255" cy="2597578"/>
            <a:chOff x="1070626" y="3460272"/>
            <a:chExt cx="3282255" cy="2597578"/>
          </a:xfrm>
        </p:grpSpPr>
        <p:pic>
          <p:nvPicPr>
            <p:cNvPr id="69" name="Picture 69" descr="A picture containing truck, driving, trailer, toy&#10;&#10;Description automatically generated">
              <a:extLst>
                <a:ext uri="{FF2B5EF4-FFF2-40B4-BE49-F238E27FC236}">
                  <a16:creationId xmlns:a16="http://schemas.microsoft.com/office/drawing/2014/main" id="{AEB2ED2D-DA00-84C4-0F34-9C763FB1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0155" y="3460272"/>
              <a:ext cx="2743200" cy="1774242"/>
            </a:xfrm>
            <a:prstGeom prst="rect">
              <a:avLst/>
            </a:prstGeom>
          </p:spPr>
        </p:pic>
        <p:sp>
          <p:nvSpPr>
            <p:cNvPr id="71" name="TextBox 1">
              <a:extLst>
                <a:ext uri="{FF2B5EF4-FFF2-40B4-BE49-F238E27FC236}">
                  <a16:creationId xmlns:a16="http://schemas.microsoft.com/office/drawing/2014/main" id="{FE491A84-3F8A-E347-F138-A335B5F6B9E5}"/>
                </a:ext>
              </a:extLst>
            </p:cNvPr>
            <p:cNvSpPr txBox="1"/>
            <p:nvPr/>
          </p:nvSpPr>
          <p:spPr>
            <a:xfrm>
              <a:off x="1070626" y="5226853"/>
              <a:ext cx="3282255" cy="83099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>
                  <a:latin typeface="Verdana"/>
                  <a:ea typeface="ＭＳ Ｐゴシック"/>
                </a:rPr>
                <a:t>Turtlebot3 Waffle</a:t>
              </a:r>
              <a:endParaRPr lang="en-US">
                <a:latin typeface="Verdana"/>
              </a:endParaRPr>
            </a:p>
            <a:p>
              <a:pPr algn="ctr"/>
              <a:r>
                <a:rPr lang="en-US">
                  <a:latin typeface="Verdana"/>
                  <a:ea typeface="ＭＳ Ｐゴシック"/>
                </a:rPr>
                <a:t>(</a:t>
              </a:r>
              <a:r>
                <a:rPr lang="en-US" err="1">
                  <a:latin typeface="Verdana"/>
                  <a:ea typeface="ＭＳ Ｐゴシック"/>
                </a:rPr>
                <a:t>wafflebot</a:t>
              </a:r>
              <a:r>
                <a:rPr lang="en-US">
                  <a:latin typeface="Verdana"/>
                  <a:ea typeface="ＭＳ Ｐゴシック"/>
                </a:rPr>
                <a:t>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2DFEF9-E495-21FE-8EE4-EBB0CE829C60}"/>
              </a:ext>
            </a:extLst>
          </p:cNvPr>
          <p:cNvGrpSpPr/>
          <p:nvPr/>
        </p:nvGrpSpPr>
        <p:grpSpPr>
          <a:xfrm>
            <a:off x="5866279" y="2404287"/>
            <a:ext cx="2952832" cy="3555540"/>
            <a:chOff x="2305964" y="2891628"/>
            <a:chExt cx="2952832" cy="3555540"/>
          </a:xfrm>
        </p:grpSpPr>
        <p:pic>
          <p:nvPicPr>
            <p:cNvPr id="70" name="Picture 70" descr="A picture containing seat, lawn mower, chair, projector&#10;&#10;Description automatically generated">
              <a:extLst>
                <a:ext uri="{FF2B5EF4-FFF2-40B4-BE49-F238E27FC236}">
                  <a16:creationId xmlns:a16="http://schemas.microsoft.com/office/drawing/2014/main" id="{B68628CB-2B37-1826-2760-A9693E4C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5510" y="2891628"/>
              <a:ext cx="2438400" cy="2771775"/>
            </a:xfrm>
            <a:prstGeom prst="rect">
              <a:avLst/>
            </a:prstGeom>
          </p:spPr>
        </p:pic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A62524B0-F2D8-5FF5-8921-6DDF972E2265}"/>
                </a:ext>
              </a:extLst>
            </p:cNvPr>
            <p:cNvSpPr txBox="1"/>
            <p:nvPr/>
          </p:nvSpPr>
          <p:spPr>
            <a:xfrm>
              <a:off x="2305964" y="5616171"/>
              <a:ext cx="2952832" cy="83099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>
                  <a:latin typeface="Verdana"/>
                  <a:ea typeface="ＭＳ Ｐゴシック"/>
                </a:rPr>
                <a:t>Turtlebot3 Burger</a:t>
              </a:r>
            </a:p>
            <a:p>
              <a:pPr algn="ctr"/>
              <a:r>
                <a:rPr lang="en-US">
                  <a:latin typeface="Verdana"/>
                  <a:ea typeface="ＭＳ Ｐゴシック"/>
                </a:rPr>
                <a:t>(</a:t>
              </a:r>
              <a:r>
                <a:rPr lang="en-US" err="1">
                  <a:latin typeface="Verdana"/>
                  <a:ea typeface="ＭＳ Ｐゴシック"/>
                </a:rPr>
                <a:t>burgerbot</a:t>
              </a:r>
              <a:r>
                <a:rPr lang="en-US">
                  <a:latin typeface="Verdana"/>
                  <a:ea typeface="ＭＳ Ｐゴシック"/>
                </a:rPr>
                <a:t>)</a:t>
              </a:r>
              <a:endParaRPr lang="en-US">
                <a:latin typeface="Verdana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D4708-C8B9-1548-4918-814CD6C3C5D4}"/>
              </a:ext>
            </a:extLst>
          </p:cNvPr>
          <p:cNvGrpSpPr/>
          <p:nvPr/>
        </p:nvGrpSpPr>
        <p:grpSpPr>
          <a:xfrm>
            <a:off x="3097026" y="1130073"/>
            <a:ext cx="3282255" cy="2362265"/>
            <a:chOff x="3186922" y="1130073"/>
            <a:chExt cx="3282255" cy="2362265"/>
          </a:xfrm>
        </p:grpSpPr>
        <p:pic>
          <p:nvPicPr>
            <p:cNvPr id="68" name="Picture 68" descr="A picture containing aircraft&#10;&#10;Description automatically generated">
              <a:extLst>
                <a:ext uri="{FF2B5EF4-FFF2-40B4-BE49-F238E27FC236}">
                  <a16:creationId xmlns:a16="http://schemas.microsoft.com/office/drawing/2014/main" id="{0A7255A7-524C-EFA5-9E1D-F6154491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9946" y="1130073"/>
              <a:ext cx="2743200" cy="1563164"/>
            </a:xfrm>
            <a:prstGeom prst="rect">
              <a:avLst/>
            </a:prstGeom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7525A303-02D6-FAB5-AB3E-26969EAC60F9}"/>
                </a:ext>
              </a:extLst>
            </p:cNvPr>
            <p:cNvSpPr txBox="1"/>
            <p:nvPr/>
          </p:nvSpPr>
          <p:spPr>
            <a:xfrm>
              <a:off x="3186922" y="2661341"/>
              <a:ext cx="3282255" cy="83099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>
                  <a:latin typeface="Verdana"/>
                  <a:ea typeface="ＭＳ Ｐゴシック"/>
                </a:rPr>
                <a:t>Hector Quad Rotor</a:t>
              </a:r>
            </a:p>
            <a:p>
              <a:pPr algn="ctr"/>
              <a:r>
                <a:rPr lang="en-US">
                  <a:latin typeface="Verdana"/>
                  <a:ea typeface="ＭＳ Ｐゴシック"/>
                </a:rPr>
                <a:t>(quadcopter)</a:t>
              </a:r>
              <a:endParaRPr lang="en-US">
                <a:latin typeface="Verdana"/>
              </a:endParaRPr>
            </a:p>
          </p:txBody>
        </p:sp>
      </p:grp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11D1F7-0E90-BDE4-9B29-256F73DAC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C64E74-F5C5-CED0-C909-F46046112A6C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2348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2B37E62-9C71-9FAF-8B0F-D9E077E7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31" y="169208"/>
            <a:ext cx="1111624" cy="109033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1BF29A-5567-D28A-C59A-B2DC79E5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44" y="163326"/>
            <a:ext cx="1103220" cy="1093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8072121" cy="3860800"/>
          </a:xfrm>
        </p:spPr>
        <p:txBody>
          <a:bodyPr wrap="square" anchor="t">
            <a:noAutofit/>
          </a:bodyPr>
          <a:lstStyle/>
          <a:p>
            <a:r>
              <a:rPr lang="en-US" sz="1800" dirty="0">
                <a:ea typeface="ＭＳ Ｐゴシック"/>
              </a:rPr>
              <a:t>Object Detection and Feature Matching</a:t>
            </a:r>
          </a:p>
          <a:p>
            <a:pPr lvl="1"/>
            <a:r>
              <a:rPr lang="en-US" dirty="0">
                <a:ea typeface="ＭＳ Ｐゴシック"/>
              </a:rPr>
              <a:t>Detect red pixels on </a:t>
            </a:r>
            <a:r>
              <a:rPr lang="en-US" dirty="0" err="1">
                <a:ea typeface="ＭＳ Ｐゴシック"/>
              </a:rPr>
              <a:t>burgerbot</a:t>
            </a:r>
            <a:r>
              <a:rPr lang="en-US" dirty="0">
                <a:ea typeface="ＭＳ Ｐゴシック"/>
              </a:rPr>
              <a:t> and black pixels on </a:t>
            </a:r>
            <a:r>
              <a:rPr lang="en-US" dirty="0" err="1">
                <a:ea typeface="ＭＳ Ｐゴシック"/>
              </a:rPr>
              <a:t>wafflebot</a:t>
            </a:r>
            <a:endParaRPr lang="en-US" dirty="0">
              <a:ea typeface="ＭＳ Ｐゴシック"/>
            </a:endParaRPr>
          </a:p>
          <a:p>
            <a:r>
              <a:rPr lang="en-US" sz="1800" dirty="0">
                <a:ea typeface="ＭＳ Ｐゴシック"/>
              </a:rPr>
              <a:t>Direction Calculation</a:t>
            </a:r>
          </a:p>
          <a:p>
            <a:pPr lvl="1"/>
            <a:r>
              <a:rPr lang="en-US" dirty="0">
                <a:ea typeface="ＭＳ Ｐゴシック"/>
              </a:rPr>
              <a:t>Calculate relative direction from respective cameras</a:t>
            </a:r>
          </a:p>
          <a:p>
            <a:r>
              <a:rPr lang="en-US" sz="1800" dirty="0">
                <a:ea typeface="ＭＳ Ｐゴシック"/>
              </a:rPr>
              <a:t>Position Calculation</a:t>
            </a:r>
          </a:p>
          <a:p>
            <a:pPr lvl="1"/>
            <a:r>
              <a:rPr lang="en-US" dirty="0">
                <a:ea typeface="ＭＳ Ｐゴシック"/>
              </a:rPr>
              <a:t>Quadcopter and </a:t>
            </a:r>
            <a:r>
              <a:rPr lang="en-US" dirty="0" err="1">
                <a:ea typeface="ＭＳ Ｐゴシック"/>
              </a:rPr>
              <a:t>wafflebot</a:t>
            </a:r>
            <a:r>
              <a:rPr lang="en-US" dirty="0">
                <a:ea typeface="ＭＳ Ｐゴシック"/>
              </a:rPr>
              <a:t> positions and orientation are known</a:t>
            </a:r>
          </a:p>
          <a:p>
            <a:pPr lvl="1"/>
            <a:r>
              <a:rPr lang="en-US" dirty="0">
                <a:ea typeface="ＭＳ Ｐゴシック"/>
              </a:rPr>
              <a:t>Relative directions to burger bot are known</a:t>
            </a:r>
          </a:p>
          <a:p>
            <a:pPr lvl="1"/>
            <a:endParaRPr lang="en-US"/>
          </a:p>
          <a:p>
            <a:r>
              <a:rPr lang="en-US" sz="1800" dirty="0">
                <a:ea typeface="ＭＳ Ｐゴシック"/>
              </a:rPr>
              <a:t>Distance Calculation</a:t>
            </a:r>
          </a:p>
          <a:p>
            <a:pPr lvl="1"/>
            <a:r>
              <a:rPr lang="en-US" dirty="0">
                <a:ea typeface="ＭＳ Ｐゴシック"/>
              </a:rPr>
              <a:t>Difference between </a:t>
            </a:r>
            <a:r>
              <a:rPr lang="en-US" dirty="0" err="1">
                <a:ea typeface="ＭＳ Ｐゴシック"/>
              </a:rPr>
              <a:t>wafflebot</a:t>
            </a:r>
            <a:r>
              <a:rPr lang="en-US" dirty="0">
                <a:ea typeface="ＭＳ Ｐゴシック"/>
              </a:rPr>
              <a:t> and </a:t>
            </a:r>
            <a:r>
              <a:rPr lang="en-US" dirty="0" err="1">
                <a:ea typeface="ＭＳ Ｐゴシック"/>
              </a:rPr>
              <a:t>burgerbot</a:t>
            </a:r>
            <a:r>
              <a:rPr lang="en-US" dirty="0">
                <a:ea typeface="ＭＳ Ｐゴシック"/>
              </a:rPr>
              <a:t> positions</a:t>
            </a:r>
          </a:p>
          <a:p>
            <a:pPr lvl="1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FCB2448-7A88-7799-4D13-1785FE0E7545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76323316"/>
      </p:ext>
    </p:extLst>
  </p:cSld>
  <p:clrMapOvr>
    <a:masterClrMapping/>
  </p:clrMapOvr>
</p:sld>
</file>

<file path=ppt/theme/theme1.xml><?xml version="1.0" encoding="utf-8"?>
<a:theme xmlns:a="http://schemas.openxmlformats.org/drawingml/2006/main" name="uOttawa-powerpoint-template">
  <a:themeElements>
    <a:clrScheme name="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arne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lnDef>
  </a:objectDefaults>
  <a:extraClrSchemeLst>
    <a:extraClrScheme>
      <a:clrScheme name="Garn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rne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424b3c-cb4c-4bba-90b3-5f5b436a6b3b">
      <UserInfo>
        <DisplayName>Nada Noureddine</DisplayName>
        <AccountId>14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E40791264FAE46814856347053C8B1" ma:contentTypeVersion="6" ma:contentTypeDescription="Create a new document." ma:contentTypeScope="" ma:versionID="6e4d554c12f568477dd5fc65a9e614c1">
  <xsd:schema xmlns:xsd="http://www.w3.org/2001/XMLSchema" xmlns:xs="http://www.w3.org/2001/XMLSchema" xmlns:p="http://schemas.microsoft.com/office/2006/metadata/properties" xmlns:ns2="1edfec15-bc87-424d-8511-36ddd0ef1b07" xmlns:ns3="d5424b3c-cb4c-4bba-90b3-5f5b436a6b3b" targetNamespace="http://schemas.microsoft.com/office/2006/metadata/properties" ma:root="true" ma:fieldsID="46529e66c90d92e33f48a204cb75bacc" ns2:_="" ns3:_="">
    <xsd:import namespace="1edfec15-bc87-424d-8511-36ddd0ef1b07"/>
    <xsd:import namespace="d5424b3c-cb4c-4bba-90b3-5f5b436a6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fec15-bc87-424d-8511-36ddd0ef1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24b3c-cb4c-4bba-90b3-5f5b436a6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9E848-86C0-4B8C-83D5-01CA13DB0C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AC62C7-7E55-4569-9464-06A37349897C}">
  <ds:schemaRefs>
    <ds:schemaRef ds:uri="1edfec15-bc87-424d-8511-36ddd0ef1b07"/>
    <ds:schemaRef ds:uri="d5424b3c-cb4c-4bba-90b3-5f5b436a6b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D995C88-510D-441A-A3AA-A0BD3697214B}">
  <ds:schemaRefs>
    <ds:schemaRef ds:uri="1edfec15-bc87-424d-8511-36ddd0ef1b07"/>
    <ds:schemaRef ds:uri="d5424b3c-cb4c-4bba-90b3-5f5b436a6b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uOttawa-powerpoint-template.pot</Template>
  <Application>Microsoft Office PowerPoint</Application>
  <PresentationFormat>On-screen Show (4:3)</PresentationFormat>
  <Slides>21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uOttawa-powerpoint-template</vt:lpstr>
      <vt:lpstr>PowerPoint Presentation</vt:lpstr>
      <vt:lpstr>PowerPoint Presentation</vt:lpstr>
      <vt:lpstr>Aim</vt:lpstr>
      <vt:lpstr>Outline</vt:lpstr>
      <vt:lpstr>Introduction</vt:lpstr>
      <vt:lpstr>Problem Description</vt:lpstr>
      <vt:lpstr>Systems Used (Software)(1/2)</vt:lpstr>
      <vt:lpstr>Systems Used (Robots) (2/2)</vt:lpstr>
      <vt:lpstr>Methodology</vt:lpstr>
      <vt:lpstr>Object Detection and Feature Matching</vt:lpstr>
      <vt:lpstr>Direction Calculator (1/2) </vt:lpstr>
      <vt:lpstr>Direction Calculator (2/2)</vt:lpstr>
      <vt:lpstr>Distance Calculator 1</vt:lpstr>
      <vt:lpstr>Distance Calculator 2</vt:lpstr>
      <vt:lpstr>Test Drive</vt:lpstr>
      <vt:lpstr>Test Drive - Stationary</vt:lpstr>
      <vt:lpstr>Test Drive – Leader Follower</vt:lpstr>
      <vt:lpstr>Results</vt:lpstr>
      <vt:lpstr>Results</vt:lpstr>
      <vt:lpstr>Discussion</vt:lpstr>
      <vt:lpstr>Conclusion</vt:lpstr>
    </vt:vector>
  </TitlesOfParts>
  <Company>University of Ottawa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France Surprenant-Kyte</dc:creator>
  <cp:revision>73</cp:revision>
  <cp:lastPrinted>2013-05-07T16:03:29Z</cp:lastPrinted>
  <dcterms:created xsi:type="dcterms:W3CDTF">2010-02-26T18:49:55Z</dcterms:created>
  <dcterms:modified xsi:type="dcterms:W3CDTF">2022-03-27T00:32:40Z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0x0101009DE40791264FAE46814856347053C8B1</vt:lpwstr>
  </property>
</Properties>
</file>